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2"/>
  </p:notesMasterIdLst>
  <p:sldIdLst>
    <p:sldId id="256" r:id="rId2"/>
    <p:sldId id="266" r:id="rId3"/>
    <p:sldId id="257" r:id="rId4"/>
    <p:sldId id="267" r:id="rId5"/>
    <p:sldId id="265" r:id="rId6"/>
    <p:sldId id="268" r:id="rId7"/>
    <p:sldId id="258" r:id="rId8"/>
    <p:sldId id="262" r:id="rId9"/>
    <p:sldId id="260" r:id="rId10"/>
    <p:sldId id="26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3727"/>
    <a:srgbClr val="7D5F43"/>
    <a:srgbClr val="A8805C"/>
    <a:srgbClr val="C1A489"/>
    <a:srgbClr val="B69476"/>
    <a:srgbClr val="D9C8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4" d="100"/>
          <a:sy n="84" d="100"/>
        </p:scale>
        <p:origin x="658" y="1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CD1F99-9E32-4E03-A1C7-E5361EB289C0}" type="datetimeFigureOut">
              <a:rPr lang="en-IN" smtClean="0"/>
              <a:t>22-04-2025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E243E8-5295-4811-9B65-669FA0E106AD}" type="slidenum">
              <a:rPr lang="en-IN" smtClean="0"/>
              <a:t>‹#›</a:t>
            </a:fld>
            <a:endParaRPr lang="en-IN"/>
          </a:p>
        </p:txBody>
      </p:sp>
    </p:spTree>
    <p:extLst>
      <p:ext uri="{BB962C8B-B14F-4D97-AF65-F5344CB8AC3E}">
        <p14:creationId xmlns:p14="http://schemas.microsoft.com/office/powerpoint/2010/main" val="11479598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30BE4-F322-ED9A-4CCB-335BFD7508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D8607F5-CD97-3157-4FF4-171C520983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141E53A-99EC-C331-1835-3DB3F9A2541B}"/>
              </a:ext>
            </a:extLst>
          </p:cNvPr>
          <p:cNvSpPr>
            <a:spLocks noGrp="1"/>
          </p:cNvSpPr>
          <p:nvPr>
            <p:ph type="dt" sz="half" idx="10"/>
          </p:nvPr>
        </p:nvSpPr>
        <p:spPr/>
        <p:txBody>
          <a:bodyPr/>
          <a:lstStyle/>
          <a:p>
            <a:fld id="{3CB3C1A4-59CB-4FC6-AA1A-0411D85BFB17}" type="datetime1">
              <a:rPr lang="en-IN" smtClean="0"/>
              <a:t>22-04-2025</a:t>
            </a:fld>
            <a:endParaRPr lang="en-IN" dirty="0"/>
          </a:p>
        </p:txBody>
      </p:sp>
      <p:sp>
        <p:nvSpPr>
          <p:cNvPr id="5" name="Footer Placeholder 4">
            <a:extLst>
              <a:ext uri="{FF2B5EF4-FFF2-40B4-BE49-F238E27FC236}">
                <a16:creationId xmlns:a16="http://schemas.microsoft.com/office/drawing/2014/main" id="{4E3F414E-6531-6475-2971-9AE3BE066449}"/>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A3700343-385C-FE8B-F248-3CD86176A680}"/>
              </a:ext>
            </a:extLst>
          </p:cNvPr>
          <p:cNvSpPr>
            <a:spLocks noGrp="1"/>
          </p:cNvSpPr>
          <p:nvPr>
            <p:ph type="sldNum" sz="quarter" idx="12"/>
          </p:nvPr>
        </p:nvSpPr>
        <p:spPr/>
        <p:txBody>
          <a:bodyPr/>
          <a:lstStyle/>
          <a:p>
            <a:fld id="{D44AFBFE-E816-44EA-B442-DD62797ABEF2}" type="slidenum">
              <a:rPr lang="en-IN" smtClean="0"/>
              <a:t>‹#›</a:t>
            </a:fld>
            <a:endParaRPr lang="en-IN" dirty="0"/>
          </a:p>
        </p:txBody>
      </p:sp>
    </p:spTree>
    <p:extLst>
      <p:ext uri="{BB962C8B-B14F-4D97-AF65-F5344CB8AC3E}">
        <p14:creationId xmlns:p14="http://schemas.microsoft.com/office/powerpoint/2010/main" val="254817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1B1FF-9872-8C6C-3680-1F82CFE0EF6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1593E27-2694-4DE5-C593-E38D1B8387D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B528400-AD26-8973-8AC4-719EA548FAD1}"/>
              </a:ext>
            </a:extLst>
          </p:cNvPr>
          <p:cNvSpPr>
            <a:spLocks noGrp="1"/>
          </p:cNvSpPr>
          <p:nvPr>
            <p:ph type="dt" sz="half" idx="10"/>
          </p:nvPr>
        </p:nvSpPr>
        <p:spPr/>
        <p:txBody>
          <a:bodyPr/>
          <a:lstStyle/>
          <a:p>
            <a:fld id="{8F2BE098-613C-4B1C-9418-2BF6042FC306}" type="datetime1">
              <a:rPr lang="en-IN" smtClean="0"/>
              <a:t>22-04-2025</a:t>
            </a:fld>
            <a:endParaRPr lang="en-IN" dirty="0"/>
          </a:p>
        </p:txBody>
      </p:sp>
      <p:sp>
        <p:nvSpPr>
          <p:cNvPr id="5" name="Footer Placeholder 4">
            <a:extLst>
              <a:ext uri="{FF2B5EF4-FFF2-40B4-BE49-F238E27FC236}">
                <a16:creationId xmlns:a16="http://schemas.microsoft.com/office/drawing/2014/main" id="{F7E1D232-120E-98A4-E96C-3A4653659FD8}"/>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B5B5F3D4-889A-BC7A-C77E-C442BED70DFC}"/>
              </a:ext>
            </a:extLst>
          </p:cNvPr>
          <p:cNvSpPr>
            <a:spLocks noGrp="1"/>
          </p:cNvSpPr>
          <p:nvPr>
            <p:ph type="sldNum" sz="quarter" idx="12"/>
          </p:nvPr>
        </p:nvSpPr>
        <p:spPr/>
        <p:txBody>
          <a:bodyPr/>
          <a:lstStyle/>
          <a:p>
            <a:fld id="{D44AFBFE-E816-44EA-B442-DD62797ABEF2}" type="slidenum">
              <a:rPr lang="en-IN" smtClean="0"/>
              <a:t>‹#›</a:t>
            </a:fld>
            <a:endParaRPr lang="en-IN" dirty="0"/>
          </a:p>
        </p:txBody>
      </p:sp>
    </p:spTree>
    <p:extLst>
      <p:ext uri="{BB962C8B-B14F-4D97-AF65-F5344CB8AC3E}">
        <p14:creationId xmlns:p14="http://schemas.microsoft.com/office/powerpoint/2010/main" val="18574271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1A05C1-B8A8-FE74-C9A1-BC1E6EE45F2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5F9E719-E33B-3AC0-BA49-EB7CF59F58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E2DD6A1-11B2-C439-D104-1CBEF032A684}"/>
              </a:ext>
            </a:extLst>
          </p:cNvPr>
          <p:cNvSpPr>
            <a:spLocks noGrp="1"/>
          </p:cNvSpPr>
          <p:nvPr>
            <p:ph type="dt" sz="half" idx="10"/>
          </p:nvPr>
        </p:nvSpPr>
        <p:spPr/>
        <p:txBody>
          <a:bodyPr/>
          <a:lstStyle/>
          <a:p>
            <a:fld id="{C103CF21-A713-47DD-839E-15943BFFC876}" type="datetime1">
              <a:rPr lang="en-IN" smtClean="0"/>
              <a:t>22-04-2025</a:t>
            </a:fld>
            <a:endParaRPr lang="en-IN" dirty="0"/>
          </a:p>
        </p:txBody>
      </p:sp>
      <p:sp>
        <p:nvSpPr>
          <p:cNvPr id="5" name="Footer Placeholder 4">
            <a:extLst>
              <a:ext uri="{FF2B5EF4-FFF2-40B4-BE49-F238E27FC236}">
                <a16:creationId xmlns:a16="http://schemas.microsoft.com/office/drawing/2014/main" id="{2669A897-E7F3-F3EB-3458-98ACB03066DE}"/>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1FA77953-5F40-AE27-8B6F-851EAADDC942}"/>
              </a:ext>
            </a:extLst>
          </p:cNvPr>
          <p:cNvSpPr>
            <a:spLocks noGrp="1"/>
          </p:cNvSpPr>
          <p:nvPr>
            <p:ph type="sldNum" sz="quarter" idx="12"/>
          </p:nvPr>
        </p:nvSpPr>
        <p:spPr/>
        <p:txBody>
          <a:bodyPr/>
          <a:lstStyle/>
          <a:p>
            <a:fld id="{D44AFBFE-E816-44EA-B442-DD62797ABEF2}" type="slidenum">
              <a:rPr lang="en-IN" smtClean="0"/>
              <a:t>‹#›</a:t>
            </a:fld>
            <a:endParaRPr lang="en-IN" dirty="0"/>
          </a:p>
        </p:txBody>
      </p:sp>
    </p:spTree>
    <p:extLst>
      <p:ext uri="{BB962C8B-B14F-4D97-AF65-F5344CB8AC3E}">
        <p14:creationId xmlns:p14="http://schemas.microsoft.com/office/powerpoint/2010/main" val="3570546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04331-3C9B-D029-A3E2-AA784211AEE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D69B223-3057-DFBC-77A1-8A4FBF9C0F5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79E6E31-B941-C9C0-250F-521B6CFADBAD}"/>
              </a:ext>
            </a:extLst>
          </p:cNvPr>
          <p:cNvSpPr>
            <a:spLocks noGrp="1"/>
          </p:cNvSpPr>
          <p:nvPr>
            <p:ph type="dt" sz="half" idx="10"/>
          </p:nvPr>
        </p:nvSpPr>
        <p:spPr/>
        <p:txBody>
          <a:bodyPr/>
          <a:lstStyle/>
          <a:p>
            <a:fld id="{F51E2251-6CFC-4806-A6B9-1B9677D94874}" type="datetime1">
              <a:rPr lang="en-IN" smtClean="0"/>
              <a:t>22-04-2025</a:t>
            </a:fld>
            <a:endParaRPr lang="en-IN" dirty="0"/>
          </a:p>
        </p:txBody>
      </p:sp>
      <p:sp>
        <p:nvSpPr>
          <p:cNvPr id="5" name="Footer Placeholder 4">
            <a:extLst>
              <a:ext uri="{FF2B5EF4-FFF2-40B4-BE49-F238E27FC236}">
                <a16:creationId xmlns:a16="http://schemas.microsoft.com/office/drawing/2014/main" id="{2A8A3BA1-ED66-73C3-4B1F-96347ABE1D93}"/>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631A5B31-5E34-4CB0-5923-27D8E519B1F8}"/>
              </a:ext>
            </a:extLst>
          </p:cNvPr>
          <p:cNvSpPr>
            <a:spLocks noGrp="1"/>
          </p:cNvSpPr>
          <p:nvPr>
            <p:ph type="sldNum" sz="quarter" idx="12"/>
          </p:nvPr>
        </p:nvSpPr>
        <p:spPr/>
        <p:txBody>
          <a:bodyPr/>
          <a:lstStyle/>
          <a:p>
            <a:fld id="{D44AFBFE-E816-44EA-B442-DD62797ABEF2}" type="slidenum">
              <a:rPr lang="en-IN" smtClean="0"/>
              <a:t>‹#›</a:t>
            </a:fld>
            <a:endParaRPr lang="en-IN" dirty="0"/>
          </a:p>
        </p:txBody>
      </p:sp>
    </p:spTree>
    <p:extLst>
      <p:ext uri="{BB962C8B-B14F-4D97-AF65-F5344CB8AC3E}">
        <p14:creationId xmlns:p14="http://schemas.microsoft.com/office/powerpoint/2010/main" val="4028585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628DB-2508-F059-2E7F-E763DAC7F0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F44D1B5-22C5-5857-DA21-53E9C2FA2CC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4A3BBE-E1B1-9238-46AF-F05EED3063D3}"/>
              </a:ext>
            </a:extLst>
          </p:cNvPr>
          <p:cNvSpPr>
            <a:spLocks noGrp="1"/>
          </p:cNvSpPr>
          <p:nvPr>
            <p:ph type="dt" sz="half" idx="10"/>
          </p:nvPr>
        </p:nvSpPr>
        <p:spPr/>
        <p:txBody>
          <a:bodyPr/>
          <a:lstStyle/>
          <a:p>
            <a:fld id="{33B4F1CE-540E-43A3-8A16-685156F192D3}" type="datetime1">
              <a:rPr lang="en-IN" smtClean="0"/>
              <a:t>22-04-2025</a:t>
            </a:fld>
            <a:endParaRPr lang="en-IN" dirty="0"/>
          </a:p>
        </p:txBody>
      </p:sp>
      <p:sp>
        <p:nvSpPr>
          <p:cNvPr id="5" name="Footer Placeholder 4">
            <a:extLst>
              <a:ext uri="{FF2B5EF4-FFF2-40B4-BE49-F238E27FC236}">
                <a16:creationId xmlns:a16="http://schemas.microsoft.com/office/drawing/2014/main" id="{2A386290-36EC-5FC0-6559-DAC81CE509D2}"/>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1962E2C5-32AF-CFCF-C144-08AB60D2E33F}"/>
              </a:ext>
            </a:extLst>
          </p:cNvPr>
          <p:cNvSpPr>
            <a:spLocks noGrp="1"/>
          </p:cNvSpPr>
          <p:nvPr>
            <p:ph type="sldNum" sz="quarter" idx="12"/>
          </p:nvPr>
        </p:nvSpPr>
        <p:spPr/>
        <p:txBody>
          <a:bodyPr/>
          <a:lstStyle/>
          <a:p>
            <a:fld id="{D44AFBFE-E816-44EA-B442-DD62797ABEF2}" type="slidenum">
              <a:rPr lang="en-IN" smtClean="0"/>
              <a:t>‹#›</a:t>
            </a:fld>
            <a:endParaRPr lang="en-IN" dirty="0"/>
          </a:p>
        </p:txBody>
      </p:sp>
    </p:spTree>
    <p:extLst>
      <p:ext uri="{BB962C8B-B14F-4D97-AF65-F5344CB8AC3E}">
        <p14:creationId xmlns:p14="http://schemas.microsoft.com/office/powerpoint/2010/main" val="1683048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185B3-8103-C31C-EF2A-DB9682F9614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30ED1B0-04A4-7270-DBFE-38F12AE252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44E17E1-E73A-B8DA-9830-68B618CD403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38DA68F-E17D-9E3D-0439-B41831ACB75A}"/>
              </a:ext>
            </a:extLst>
          </p:cNvPr>
          <p:cNvSpPr>
            <a:spLocks noGrp="1"/>
          </p:cNvSpPr>
          <p:nvPr>
            <p:ph type="dt" sz="half" idx="10"/>
          </p:nvPr>
        </p:nvSpPr>
        <p:spPr/>
        <p:txBody>
          <a:bodyPr/>
          <a:lstStyle/>
          <a:p>
            <a:fld id="{D54C48FC-758B-41EC-B79F-7D8D6A414E50}" type="datetime1">
              <a:rPr lang="en-IN" smtClean="0"/>
              <a:t>22-04-2025</a:t>
            </a:fld>
            <a:endParaRPr lang="en-IN" dirty="0"/>
          </a:p>
        </p:txBody>
      </p:sp>
      <p:sp>
        <p:nvSpPr>
          <p:cNvPr id="6" name="Footer Placeholder 5">
            <a:extLst>
              <a:ext uri="{FF2B5EF4-FFF2-40B4-BE49-F238E27FC236}">
                <a16:creationId xmlns:a16="http://schemas.microsoft.com/office/drawing/2014/main" id="{4AEE67DD-7AD4-093C-C428-3B86AE2F7EB5}"/>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7B7B17E7-4965-ECF5-9B3F-2EFD6172130A}"/>
              </a:ext>
            </a:extLst>
          </p:cNvPr>
          <p:cNvSpPr>
            <a:spLocks noGrp="1"/>
          </p:cNvSpPr>
          <p:nvPr>
            <p:ph type="sldNum" sz="quarter" idx="12"/>
          </p:nvPr>
        </p:nvSpPr>
        <p:spPr/>
        <p:txBody>
          <a:bodyPr/>
          <a:lstStyle/>
          <a:p>
            <a:fld id="{D44AFBFE-E816-44EA-B442-DD62797ABEF2}" type="slidenum">
              <a:rPr lang="en-IN" smtClean="0"/>
              <a:t>‹#›</a:t>
            </a:fld>
            <a:endParaRPr lang="en-IN" dirty="0"/>
          </a:p>
        </p:txBody>
      </p:sp>
    </p:spTree>
    <p:extLst>
      <p:ext uri="{BB962C8B-B14F-4D97-AF65-F5344CB8AC3E}">
        <p14:creationId xmlns:p14="http://schemas.microsoft.com/office/powerpoint/2010/main" val="2650017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349F7-7227-43DD-BD84-412284D143F2}"/>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4CE69EE-EA88-BB84-F557-420BCB1F99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D8606D-D090-63AC-99F5-B0C8573A9C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0626FD0-EE32-DD75-70E6-8F16BF055C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FE2BD4-32AC-E603-B7E4-96E121C585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30F1513-A454-AA29-D7F2-73F5660D3586}"/>
              </a:ext>
            </a:extLst>
          </p:cNvPr>
          <p:cNvSpPr>
            <a:spLocks noGrp="1"/>
          </p:cNvSpPr>
          <p:nvPr>
            <p:ph type="dt" sz="half" idx="10"/>
          </p:nvPr>
        </p:nvSpPr>
        <p:spPr/>
        <p:txBody>
          <a:bodyPr/>
          <a:lstStyle/>
          <a:p>
            <a:fld id="{1C1CF449-E18E-4811-A542-1B53187CD292}" type="datetime1">
              <a:rPr lang="en-IN" smtClean="0"/>
              <a:t>22-04-2025</a:t>
            </a:fld>
            <a:endParaRPr lang="en-IN" dirty="0"/>
          </a:p>
        </p:txBody>
      </p:sp>
      <p:sp>
        <p:nvSpPr>
          <p:cNvPr id="8" name="Footer Placeholder 7">
            <a:extLst>
              <a:ext uri="{FF2B5EF4-FFF2-40B4-BE49-F238E27FC236}">
                <a16:creationId xmlns:a16="http://schemas.microsoft.com/office/drawing/2014/main" id="{76DBD913-0913-805B-B1F4-0481DB8338F8}"/>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9B83B6AD-FB0E-D6AC-AAB8-D18A042642DE}"/>
              </a:ext>
            </a:extLst>
          </p:cNvPr>
          <p:cNvSpPr>
            <a:spLocks noGrp="1"/>
          </p:cNvSpPr>
          <p:nvPr>
            <p:ph type="sldNum" sz="quarter" idx="12"/>
          </p:nvPr>
        </p:nvSpPr>
        <p:spPr/>
        <p:txBody>
          <a:bodyPr/>
          <a:lstStyle/>
          <a:p>
            <a:fld id="{D44AFBFE-E816-44EA-B442-DD62797ABEF2}" type="slidenum">
              <a:rPr lang="en-IN" smtClean="0"/>
              <a:t>‹#›</a:t>
            </a:fld>
            <a:endParaRPr lang="en-IN" dirty="0"/>
          </a:p>
        </p:txBody>
      </p:sp>
    </p:spTree>
    <p:extLst>
      <p:ext uri="{BB962C8B-B14F-4D97-AF65-F5344CB8AC3E}">
        <p14:creationId xmlns:p14="http://schemas.microsoft.com/office/powerpoint/2010/main" val="2295154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38346-881E-6407-22EB-7D520C22407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3FCF3EB-710F-3C79-F4D0-1F3722F974CA}"/>
              </a:ext>
            </a:extLst>
          </p:cNvPr>
          <p:cNvSpPr>
            <a:spLocks noGrp="1"/>
          </p:cNvSpPr>
          <p:nvPr>
            <p:ph type="dt" sz="half" idx="10"/>
          </p:nvPr>
        </p:nvSpPr>
        <p:spPr/>
        <p:txBody>
          <a:bodyPr/>
          <a:lstStyle/>
          <a:p>
            <a:fld id="{931CF29D-3B99-4B07-BF79-C14391862E26}" type="datetime1">
              <a:rPr lang="en-IN" smtClean="0"/>
              <a:t>22-04-2025</a:t>
            </a:fld>
            <a:endParaRPr lang="en-IN" dirty="0"/>
          </a:p>
        </p:txBody>
      </p:sp>
      <p:sp>
        <p:nvSpPr>
          <p:cNvPr id="4" name="Footer Placeholder 3">
            <a:extLst>
              <a:ext uri="{FF2B5EF4-FFF2-40B4-BE49-F238E27FC236}">
                <a16:creationId xmlns:a16="http://schemas.microsoft.com/office/drawing/2014/main" id="{2B55AACD-7C48-3047-D84F-35BB675EDE15}"/>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975C3144-847E-6272-AA78-29F4213EBC1E}"/>
              </a:ext>
            </a:extLst>
          </p:cNvPr>
          <p:cNvSpPr>
            <a:spLocks noGrp="1"/>
          </p:cNvSpPr>
          <p:nvPr>
            <p:ph type="sldNum" sz="quarter" idx="12"/>
          </p:nvPr>
        </p:nvSpPr>
        <p:spPr/>
        <p:txBody>
          <a:bodyPr/>
          <a:lstStyle/>
          <a:p>
            <a:fld id="{D44AFBFE-E816-44EA-B442-DD62797ABEF2}" type="slidenum">
              <a:rPr lang="en-IN" smtClean="0"/>
              <a:t>‹#›</a:t>
            </a:fld>
            <a:endParaRPr lang="en-IN" dirty="0"/>
          </a:p>
        </p:txBody>
      </p:sp>
    </p:spTree>
    <p:extLst>
      <p:ext uri="{BB962C8B-B14F-4D97-AF65-F5344CB8AC3E}">
        <p14:creationId xmlns:p14="http://schemas.microsoft.com/office/powerpoint/2010/main" val="2085873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88EDB-D2EE-0D6C-6124-5D463049D6E4}"/>
              </a:ext>
            </a:extLst>
          </p:cNvPr>
          <p:cNvSpPr>
            <a:spLocks noGrp="1"/>
          </p:cNvSpPr>
          <p:nvPr>
            <p:ph type="dt" sz="half" idx="10"/>
          </p:nvPr>
        </p:nvSpPr>
        <p:spPr/>
        <p:txBody>
          <a:bodyPr/>
          <a:lstStyle/>
          <a:p>
            <a:fld id="{B72E2FFF-FDA5-491E-8780-E389F7A179DA}" type="datetime1">
              <a:rPr lang="en-IN" smtClean="0"/>
              <a:t>22-04-2025</a:t>
            </a:fld>
            <a:endParaRPr lang="en-IN" dirty="0"/>
          </a:p>
        </p:txBody>
      </p:sp>
      <p:sp>
        <p:nvSpPr>
          <p:cNvPr id="3" name="Footer Placeholder 2">
            <a:extLst>
              <a:ext uri="{FF2B5EF4-FFF2-40B4-BE49-F238E27FC236}">
                <a16:creationId xmlns:a16="http://schemas.microsoft.com/office/drawing/2014/main" id="{849E09D7-F70E-125C-6699-CEB157ECED6B}"/>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517712C0-30A4-EB02-273E-AA20FAD90AB1}"/>
              </a:ext>
            </a:extLst>
          </p:cNvPr>
          <p:cNvSpPr>
            <a:spLocks noGrp="1"/>
          </p:cNvSpPr>
          <p:nvPr>
            <p:ph type="sldNum" sz="quarter" idx="12"/>
          </p:nvPr>
        </p:nvSpPr>
        <p:spPr/>
        <p:txBody>
          <a:bodyPr/>
          <a:lstStyle/>
          <a:p>
            <a:fld id="{D44AFBFE-E816-44EA-B442-DD62797ABEF2}" type="slidenum">
              <a:rPr lang="en-IN" smtClean="0"/>
              <a:t>‹#›</a:t>
            </a:fld>
            <a:endParaRPr lang="en-IN" dirty="0"/>
          </a:p>
        </p:txBody>
      </p:sp>
    </p:spTree>
    <p:extLst>
      <p:ext uri="{BB962C8B-B14F-4D97-AF65-F5344CB8AC3E}">
        <p14:creationId xmlns:p14="http://schemas.microsoft.com/office/powerpoint/2010/main" val="1551187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DEF71-6FA5-B573-2582-9E766C9458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8B3011A-A63B-6F1F-B564-F0BF35F88E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43040FB-AC9D-3E25-2931-CC05684A9B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F730BD-CA6A-36A7-C604-3FEFE8D4CC1B}"/>
              </a:ext>
            </a:extLst>
          </p:cNvPr>
          <p:cNvSpPr>
            <a:spLocks noGrp="1"/>
          </p:cNvSpPr>
          <p:nvPr>
            <p:ph type="dt" sz="half" idx="10"/>
          </p:nvPr>
        </p:nvSpPr>
        <p:spPr/>
        <p:txBody>
          <a:bodyPr/>
          <a:lstStyle/>
          <a:p>
            <a:fld id="{C4D11592-583E-4F92-B066-3FFEE0D3DCDD}" type="datetime1">
              <a:rPr lang="en-IN" smtClean="0"/>
              <a:t>22-04-2025</a:t>
            </a:fld>
            <a:endParaRPr lang="en-IN" dirty="0"/>
          </a:p>
        </p:txBody>
      </p:sp>
      <p:sp>
        <p:nvSpPr>
          <p:cNvPr id="6" name="Footer Placeholder 5">
            <a:extLst>
              <a:ext uri="{FF2B5EF4-FFF2-40B4-BE49-F238E27FC236}">
                <a16:creationId xmlns:a16="http://schemas.microsoft.com/office/drawing/2014/main" id="{38AAE7FE-5E7A-499B-57C4-CF65A64CCC6E}"/>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829A24F9-8658-DEC3-BA2A-A48D0D3AFF04}"/>
              </a:ext>
            </a:extLst>
          </p:cNvPr>
          <p:cNvSpPr>
            <a:spLocks noGrp="1"/>
          </p:cNvSpPr>
          <p:nvPr>
            <p:ph type="sldNum" sz="quarter" idx="12"/>
          </p:nvPr>
        </p:nvSpPr>
        <p:spPr/>
        <p:txBody>
          <a:bodyPr/>
          <a:lstStyle/>
          <a:p>
            <a:fld id="{D44AFBFE-E816-44EA-B442-DD62797ABEF2}" type="slidenum">
              <a:rPr lang="en-IN" smtClean="0"/>
              <a:t>‹#›</a:t>
            </a:fld>
            <a:endParaRPr lang="en-IN" dirty="0"/>
          </a:p>
        </p:txBody>
      </p:sp>
    </p:spTree>
    <p:extLst>
      <p:ext uri="{BB962C8B-B14F-4D97-AF65-F5344CB8AC3E}">
        <p14:creationId xmlns:p14="http://schemas.microsoft.com/office/powerpoint/2010/main" val="197454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D05A8-F3E2-CD62-12A2-5E2F5BB989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FF2B1829-0FA5-10FE-D367-BAA0F7D181E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DB7D9E7D-AFF5-4917-2493-1E802C4AFD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B3B2E4-7A2E-9669-D71D-F47774801618}"/>
              </a:ext>
            </a:extLst>
          </p:cNvPr>
          <p:cNvSpPr>
            <a:spLocks noGrp="1"/>
          </p:cNvSpPr>
          <p:nvPr>
            <p:ph type="dt" sz="half" idx="10"/>
          </p:nvPr>
        </p:nvSpPr>
        <p:spPr/>
        <p:txBody>
          <a:bodyPr/>
          <a:lstStyle/>
          <a:p>
            <a:fld id="{4F6112A3-7B73-443B-925C-1D667AF49A4A}" type="datetime1">
              <a:rPr lang="en-IN" smtClean="0"/>
              <a:t>22-04-2025</a:t>
            </a:fld>
            <a:endParaRPr lang="en-IN" dirty="0"/>
          </a:p>
        </p:txBody>
      </p:sp>
      <p:sp>
        <p:nvSpPr>
          <p:cNvPr id="6" name="Footer Placeholder 5">
            <a:extLst>
              <a:ext uri="{FF2B5EF4-FFF2-40B4-BE49-F238E27FC236}">
                <a16:creationId xmlns:a16="http://schemas.microsoft.com/office/drawing/2014/main" id="{2B2CE2BC-225C-C058-4572-825FFDB7986F}"/>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95159B79-4C4D-368D-F3EA-6F320EDB23F5}"/>
              </a:ext>
            </a:extLst>
          </p:cNvPr>
          <p:cNvSpPr>
            <a:spLocks noGrp="1"/>
          </p:cNvSpPr>
          <p:nvPr>
            <p:ph type="sldNum" sz="quarter" idx="12"/>
          </p:nvPr>
        </p:nvSpPr>
        <p:spPr/>
        <p:txBody>
          <a:bodyPr/>
          <a:lstStyle/>
          <a:p>
            <a:fld id="{D44AFBFE-E816-44EA-B442-DD62797ABEF2}" type="slidenum">
              <a:rPr lang="en-IN" smtClean="0"/>
              <a:t>‹#›</a:t>
            </a:fld>
            <a:endParaRPr lang="en-IN" dirty="0"/>
          </a:p>
        </p:txBody>
      </p:sp>
    </p:spTree>
    <p:extLst>
      <p:ext uri="{BB962C8B-B14F-4D97-AF65-F5344CB8AC3E}">
        <p14:creationId xmlns:p14="http://schemas.microsoft.com/office/powerpoint/2010/main" val="2591074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3C8FE9-825C-5673-100B-E226702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4849BF9-59FE-434D-0F55-E1D53E26A02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315B187-779D-7B19-69F1-AE2BCB2F52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E1BF38C-9440-4F61-B039-59042E5E9741}" type="datetime1">
              <a:rPr lang="en-IN" smtClean="0"/>
              <a:t>22-04-2025</a:t>
            </a:fld>
            <a:endParaRPr lang="en-IN" dirty="0"/>
          </a:p>
        </p:txBody>
      </p:sp>
      <p:sp>
        <p:nvSpPr>
          <p:cNvPr id="5" name="Footer Placeholder 4">
            <a:extLst>
              <a:ext uri="{FF2B5EF4-FFF2-40B4-BE49-F238E27FC236}">
                <a16:creationId xmlns:a16="http://schemas.microsoft.com/office/drawing/2014/main" id="{1A9F7255-BCA8-FEAD-1A2E-C29AD4DF626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dirty="0"/>
          </a:p>
        </p:txBody>
      </p:sp>
      <p:sp>
        <p:nvSpPr>
          <p:cNvPr id="6" name="Slide Number Placeholder 5">
            <a:extLst>
              <a:ext uri="{FF2B5EF4-FFF2-40B4-BE49-F238E27FC236}">
                <a16:creationId xmlns:a16="http://schemas.microsoft.com/office/drawing/2014/main" id="{92A808F9-3419-B75E-08FB-A0D09ABD44E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44AFBFE-E816-44EA-B442-DD62797ABEF2}" type="slidenum">
              <a:rPr lang="en-IN" smtClean="0"/>
              <a:t>‹#›</a:t>
            </a:fld>
            <a:endParaRPr lang="en-IN" dirty="0"/>
          </a:p>
        </p:txBody>
      </p:sp>
    </p:spTree>
    <p:extLst>
      <p:ext uri="{BB962C8B-B14F-4D97-AF65-F5344CB8AC3E}">
        <p14:creationId xmlns:p14="http://schemas.microsoft.com/office/powerpoint/2010/main" val="8955364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980741-81D8-6617-2566-29C9BFEAB375}"/>
              </a:ext>
            </a:extLst>
          </p:cNvPr>
          <p:cNvSpPr/>
          <p:nvPr/>
        </p:nvSpPr>
        <p:spPr>
          <a:xfrm>
            <a:off x="-95250" y="-9525"/>
            <a:ext cx="12401550" cy="6943725"/>
          </a:xfrm>
          <a:prstGeom prst="rect">
            <a:avLst/>
          </a:prstGeom>
          <a:solidFill>
            <a:srgbClr val="D9C8B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Rectangle 1">
            <a:extLst>
              <a:ext uri="{FF2B5EF4-FFF2-40B4-BE49-F238E27FC236}">
                <a16:creationId xmlns:a16="http://schemas.microsoft.com/office/drawing/2014/main" id="{1CA56236-A2E7-D04C-4DB2-491B36C36F77}"/>
              </a:ext>
            </a:extLst>
          </p:cNvPr>
          <p:cNvSpPr/>
          <p:nvPr/>
        </p:nvSpPr>
        <p:spPr>
          <a:xfrm>
            <a:off x="165285" y="253146"/>
            <a:ext cx="1263465" cy="3715303"/>
          </a:xfrm>
          <a:prstGeom prst="rect">
            <a:avLst/>
          </a:prstGeom>
          <a:solidFill>
            <a:srgbClr val="B6947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dirty="0"/>
          </a:p>
        </p:txBody>
      </p:sp>
      <p:sp>
        <p:nvSpPr>
          <p:cNvPr id="3" name="Rectangle 2">
            <a:extLst>
              <a:ext uri="{FF2B5EF4-FFF2-40B4-BE49-F238E27FC236}">
                <a16:creationId xmlns:a16="http://schemas.microsoft.com/office/drawing/2014/main" id="{31591484-477D-4CA5-1AE3-BD2CBA568781}"/>
              </a:ext>
            </a:extLst>
          </p:cNvPr>
          <p:cNvSpPr/>
          <p:nvPr/>
        </p:nvSpPr>
        <p:spPr>
          <a:xfrm>
            <a:off x="10668000" y="2631690"/>
            <a:ext cx="1364168" cy="4075586"/>
          </a:xfrm>
          <a:prstGeom prst="rect">
            <a:avLst/>
          </a:prstGeom>
          <a:solidFill>
            <a:srgbClr val="B69476">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dirty="0"/>
          </a:p>
        </p:txBody>
      </p:sp>
      <p:cxnSp>
        <p:nvCxnSpPr>
          <p:cNvPr id="5" name="Straight Connector 4">
            <a:extLst>
              <a:ext uri="{FF2B5EF4-FFF2-40B4-BE49-F238E27FC236}">
                <a16:creationId xmlns:a16="http://schemas.microsoft.com/office/drawing/2014/main" id="{FCF19FC6-907C-B291-831D-E40DD09D071F}"/>
              </a:ext>
            </a:extLst>
          </p:cNvPr>
          <p:cNvCxnSpPr>
            <a:cxnSpLocks/>
          </p:cNvCxnSpPr>
          <p:nvPr/>
        </p:nvCxnSpPr>
        <p:spPr>
          <a:xfrm>
            <a:off x="180255" y="4353515"/>
            <a:ext cx="8569140" cy="0"/>
          </a:xfrm>
          <a:prstGeom prst="line">
            <a:avLst/>
          </a:prstGeom>
          <a:ln w="38100">
            <a:solidFill>
              <a:srgbClr val="C1A489"/>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5FCED82-E390-F6C7-3804-6D3EF14493E9}"/>
              </a:ext>
            </a:extLst>
          </p:cNvPr>
          <p:cNvCxnSpPr>
            <a:cxnSpLocks/>
          </p:cNvCxnSpPr>
          <p:nvPr/>
        </p:nvCxnSpPr>
        <p:spPr>
          <a:xfrm>
            <a:off x="3451108" y="2213171"/>
            <a:ext cx="8565686" cy="0"/>
          </a:xfrm>
          <a:prstGeom prst="line">
            <a:avLst/>
          </a:prstGeom>
          <a:ln w="38100">
            <a:solidFill>
              <a:srgbClr val="C1A489"/>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ED7BB7A-FBA7-8DD6-7D0A-027B96A9B72F}"/>
              </a:ext>
            </a:extLst>
          </p:cNvPr>
          <p:cNvCxnSpPr>
            <a:cxnSpLocks/>
          </p:cNvCxnSpPr>
          <p:nvPr/>
        </p:nvCxnSpPr>
        <p:spPr>
          <a:xfrm>
            <a:off x="10474351" y="2631690"/>
            <a:ext cx="0" cy="4075585"/>
          </a:xfrm>
          <a:prstGeom prst="line">
            <a:avLst/>
          </a:prstGeom>
          <a:ln w="38100">
            <a:solidFill>
              <a:srgbClr val="C1A489"/>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80796E9-57D4-47E5-8FEE-073DD5503211}"/>
              </a:ext>
            </a:extLst>
          </p:cNvPr>
          <p:cNvSpPr txBox="1"/>
          <p:nvPr/>
        </p:nvSpPr>
        <p:spPr>
          <a:xfrm>
            <a:off x="2102062" y="2284471"/>
            <a:ext cx="7821497" cy="2123658"/>
          </a:xfrm>
          <a:prstGeom prst="rect">
            <a:avLst/>
          </a:prstGeom>
          <a:noFill/>
        </p:spPr>
        <p:txBody>
          <a:bodyPr wrap="square" rtlCol="0">
            <a:spAutoFit/>
          </a:bodyPr>
          <a:lstStyle/>
          <a:p>
            <a:r>
              <a:rPr lang="en-US" sz="4400" b="1" dirty="0">
                <a:ln>
                  <a:solidFill>
                    <a:schemeClr val="bg1">
                      <a:lumMod val="50000"/>
                    </a:schemeClr>
                  </a:solidFill>
                </a:ln>
                <a:solidFill>
                  <a:schemeClr val="bg2">
                    <a:lumMod val="10000"/>
                  </a:schemeClr>
                </a:solidFill>
                <a:effectLst>
                  <a:outerShdw blurRad="50800" dist="38100" dir="5400000" algn="t" rotWithShape="0">
                    <a:prstClr val="black">
                      <a:alpha val="40000"/>
                    </a:prstClr>
                  </a:outerShdw>
                </a:effectLst>
                <a:latin typeface="Garamond" panose="02020404030301010803" pitchFamily="18" charset="0"/>
                <a:ea typeface="Roboto" panose="02000000000000000000" pitchFamily="2" charset="0"/>
                <a:cs typeface="Lato" panose="020F0502020204030203" pitchFamily="34" charset="0"/>
              </a:rPr>
              <a:t>Sovereign Debt Explained: Trends, Risks, and Global Case Study</a:t>
            </a:r>
          </a:p>
        </p:txBody>
      </p:sp>
      <p:sp>
        <p:nvSpPr>
          <p:cNvPr id="12" name="TextBox 11">
            <a:extLst>
              <a:ext uri="{FF2B5EF4-FFF2-40B4-BE49-F238E27FC236}">
                <a16:creationId xmlns:a16="http://schemas.microsoft.com/office/drawing/2014/main" id="{146ACF89-B7D8-3A39-576B-48C90F2D9752}"/>
              </a:ext>
            </a:extLst>
          </p:cNvPr>
          <p:cNvSpPr txBox="1"/>
          <p:nvPr/>
        </p:nvSpPr>
        <p:spPr>
          <a:xfrm>
            <a:off x="159832" y="4573529"/>
            <a:ext cx="3884461" cy="2031325"/>
          </a:xfrm>
          <a:prstGeom prst="rect">
            <a:avLst/>
          </a:prstGeom>
          <a:noFill/>
        </p:spPr>
        <p:txBody>
          <a:bodyPr wrap="none" rtlCol="0">
            <a:spAutoFit/>
          </a:bodyPr>
          <a:lstStyle/>
          <a:p>
            <a:r>
              <a:rPr lang="en-IN"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SUBMITTED BY</a:t>
            </a:r>
          </a:p>
          <a:p>
            <a:r>
              <a:rPr lang="en-IN"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MAYUKH PAUL</a:t>
            </a:r>
            <a:br>
              <a:rPr lang="en-IN"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nn-NO"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REGISTRATION NO – 220010026832</a:t>
            </a:r>
          </a:p>
          <a:p>
            <a:r>
              <a:rPr lang="nn-NO"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ENROLNMENT NO – 2211212001006</a:t>
            </a:r>
          </a:p>
          <a:p>
            <a:r>
              <a:rPr lang="nn-NO"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SISTER NIVEDITA UNIVERSITY</a:t>
            </a:r>
          </a:p>
          <a:p>
            <a:r>
              <a:rPr lang="nn-NO"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KOLKATA- 700156</a:t>
            </a:r>
          </a:p>
          <a:p>
            <a:endParaRPr lang="en-IN" dirty="0">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52094303-1DCE-BC63-00E3-F3FB481B6805}"/>
              </a:ext>
            </a:extLst>
          </p:cNvPr>
          <p:cNvCxnSpPr>
            <a:cxnSpLocks/>
          </p:cNvCxnSpPr>
          <p:nvPr/>
        </p:nvCxnSpPr>
        <p:spPr>
          <a:xfrm>
            <a:off x="180255" y="4573529"/>
            <a:ext cx="0" cy="1748581"/>
          </a:xfrm>
          <a:prstGeom prst="line">
            <a:avLst/>
          </a:prstGeom>
          <a:ln w="38100">
            <a:solidFill>
              <a:srgbClr val="C1A489"/>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6F5DA53-1EFF-1D2E-BFB6-CCEE42862E11}"/>
              </a:ext>
            </a:extLst>
          </p:cNvPr>
          <p:cNvPicPr>
            <a:picLocks noChangeAspect="1"/>
          </p:cNvPicPr>
          <p:nvPr/>
        </p:nvPicPr>
        <p:blipFill>
          <a:blip r:embed="rId2"/>
          <a:stretch>
            <a:fillRect/>
          </a:stretch>
        </p:blipFill>
        <p:spPr>
          <a:xfrm>
            <a:off x="8659368" y="98968"/>
            <a:ext cx="3357426" cy="1110727"/>
          </a:xfrm>
          <a:prstGeom prst="rect">
            <a:avLst/>
          </a:prstGeom>
        </p:spPr>
      </p:pic>
    </p:spTree>
    <p:extLst>
      <p:ext uri="{BB962C8B-B14F-4D97-AF65-F5344CB8AC3E}">
        <p14:creationId xmlns:p14="http://schemas.microsoft.com/office/powerpoint/2010/main" val="37440065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980741-81D8-6617-2566-29C9BFEAB375}"/>
              </a:ext>
            </a:extLst>
          </p:cNvPr>
          <p:cNvSpPr/>
          <p:nvPr/>
        </p:nvSpPr>
        <p:spPr>
          <a:xfrm>
            <a:off x="-95250" y="-9525"/>
            <a:ext cx="12401550" cy="6943725"/>
          </a:xfrm>
          <a:prstGeom prst="rect">
            <a:avLst/>
          </a:prstGeom>
          <a:solidFill>
            <a:srgbClr val="D9C8B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Picture 11">
            <a:extLst>
              <a:ext uri="{FF2B5EF4-FFF2-40B4-BE49-F238E27FC236}">
                <a16:creationId xmlns:a16="http://schemas.microsoft.com/office/drawing/2014/main" id="{31452690-722C-E384-BDB1-0E3E14D78CB3}"/>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3047994" y="2547506"/>
            <a:ext cx="6096012" cy="3611887"/>
          </a:xfrm>
          <a:prstGeom prst="rect">
            <a:avLst/>
          </a:prstGeom>
        </p:spPr>
      </p:pic>
      <p:sp>
        <p:nvSpPr>
          <p:cNvPr id="13" name="TextBox 12">
            <a:extLst>
              <a:ext uri="{FF2B5EF4-FFF2-40B4-BE49-F238E27FC236}">
                <a16:creationId xmlns:a16="http://schemas.microsoft.com/office/drawing/2014/main" id="{892C1F0A-B13D-BE6C-DA57-0B740F7E32CE}"/>
              </a:ext>
            </a:extLst>
          </p:cNvPr>
          <p:cNvSpPr txBox="1"/>
          <p:nvPr/>
        </p:nvSpPr>
        <p:spPr>
          <a:xfrm>
            <a:off x="4598428" y="1489725"/>
            <a:ext cx="3014193" cy="646331"/>
          </a:xfrm>
          <a:prstGeom prst="rect">
            <a:avLst/>
          </a:prstGeom>
          <a:noFill/>
        </p:spPr>
        <p:txBody>
          <a:bodyPr wrap="square" rtlCol="0">
            <a:spAutoFit/>
          </a:bodyPr>
          <a:lstStyle/>
          <a:p>
            <a:r>
              <a:rPr lang="en-US" sz="3600" b="1" dirty="0">
                <a:solidFill>
                  <a:schemeClr val="accent2">
                    <a:lumMod val="50000"/>
                  </a:schemeClr>
                </a:solidFill>
                <a:latin typeface="Garamond" panose="02020404030301010803" pitchFamily="18" charset="0"/>
                <a:ea typeface="Roboto" panose="02000000000000000000" pitchFamily="2" charset="0"/>
                <a:cs typeface="Lato" panose="020F0502020204030203" pitchFamily="34" charset="0"/>
              </a:rPr>
              <a:t>THANK YOU</a:t>
            </a:r>
          </a:p>
        </p:txBody>
      </p:sp>
    </p:spTree>
    <p:extLst>
      <p:ext uri="{BB962C8B-B14F-4D97-AF65-F5344CB8AC3E}">
        <p14:creationId xmlns:p14="http://schemas.microsoft.com/office/powerpoint/2010/main" val="1932895370"/>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FCE90B-F8BC-B2AC-E63B-D84DC14982D5}"/>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8E948B9-382B-0067-0F17-71FA04E3A4F9}"/>
              </a:ext>
            </a:extLst>
          </p:cNvPr>
          <p:cNvSpPr/>
          <p:nvPr/>
        </p:nvSpPr>
        <p:spPr>
          <a:xfrm>
            <a:off x="0" y="-42863"/>
            <a:ext cx="12401550" cy="6943725"/>
          </a:xfrm>
          <a:prstGeom prst="rect">
            <a:avLst/>
          </a:prstGeom>
          <a:solidFill>
            <a:srgbClr val="D9C8B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2">
                  <a:lumMod val="10000"/>
                </a:schemeClr>
              </a:solidFill>
            </a:endParaRPr>
          </a:p>
        </p:txBody>
      </p:sp>
      <p:sp>
        <p:nvSpPr>
          <p:cNvPr id="15" name="TextBox 14">
            <a:extLst>
              <a:ext uri="{FF2B5EF4-FFF2-40B4-BE49-F238E27FC236}">
                <a16:creationId xmlns:a16="http://schemas.microsoft.com/office/drawing/2014/main" id="{0689BCBE-A2FF-E844-EFDA-8B344C6BE26C}"/>
              </a:ext>
            </a:extLst>
          </p:cNvPr>
          <p:cNvSpPr txBox="1"/>
          <p:nvPr/>
        </p:nvSpPr>
        <p:spPr>
          <a:xfrm>
            <a:off x="4194472" y="1564268"/>
            <a:ext cx="5393473" cy="830997"/>
          </a:xfrm>
          <a:prstGeom prst="rect">
            <a:avLst/>
          </a:prstGeom>
          <a:noFill/>
        </p:spPr>
        <p:txBody>
          <a:bodyPr wrap="square" rtlCol="0">
            <a:spAutoFit/>
          </a:bodyPr>
          <a:lstStyle/>
          <a:p>
            <a:pPr algn="just" rtl="0">
              <a:spcBef>
                <a:spcPts val="1200"/>
              </a:spcBef>
              <a:spcAft>
                <a:spcPts val="0"/>
              </a:spcAft>
            </a:pPr>
            <a:r>
              <a:rPr lang="en-US" sz="4700" dirty="0">
                <a:effectLst>
                  <a:outerShdw blurRad="38100" dist="38100" dir="2700000" algn="tl">
                    <a:srgbClr val="000000">
                      <a:alpha val="43137"/>
                    </a:srgbClr>
                  </a:outerShdw>
                </a:effectLst>
                <a:latin typeface="Atkinson Hyperlegible Next Medium"/>
              </a:rPr>
              <a:t>INTRODUCTION</a:t>
            </a:r>
            <a:endParaRPr lang="en-IN" sz="4700" dirty="0">
              <a:effectLst>
                <a:outerShdw blurRad="38100" dist="38100" dir="2700000" algn="tl">
                  <a:srgbClr val="000000">
                    <a:alpha val="43137"/>
                  </a:srgbClr>
                </a:outerShdw>
              </a:effectLst>
              <a:latin typeface="Atkinson Hyperlegible Next Medium"/>
            </a:endParaRPr>
          </a:p>
        </p:txBody>
      </p:sp>
      <p:sp>
        <p:nvSpPr>
          <p:cNvPr id="19" name="TextBox 18">
            <a:extLst>
              <a:ext uri="{FF2B5EF4-FFF2-40B4-BE49-F238E27FC236}">
                <a16:creationId xmlns:a16="http://schemas.microsoft.com/office/drawing/2014/main" id="{28C8322B-9535-62D4-79F3-1CA63A224789}"/>
              </a:ext>
            </a:extLst>
          </p:cNvPr>
          <p:cNvSpPr txBox="1"/>
          <p:nvPr/>
        </p:nvSpPr>
        <p:spPr>
          <a:xfrm>
            <a:off x="754566" y="519411"/>
            <a:ext cx="4386146" cy="646331"/>
          </a:xfrm>
          <a:prstGeom prst="rect">
            <a:avLst/>
          </a:prstGeom>
          <a:noFill/>
        </p:spPr>
        <p:txBody>
          <a:bodyPr wrap="square" rtlCol="0">
            <a:spAutoFit/>
          </a:bodyPr>
          <a:lstStyle/>
          <a:p>
            <a:r>
              <a:rPr lang="en-US" sz="3600" b="1" dirty="0">
                <a:solidFill>
                  <a:schemeClr val="accent2">
                    <a:lumMod val="50000"/>
                  </a:schemeClr>
                </a:solidFill>
                <a:latin typeface="Garamond" panose="02020404030301010803" pitchFamily="18" charset="0"/>
                <a:ea typeface="Roboto" panose="02000000000000000000" pitchFamily="2" charset="0"/>
                <a:cs typeface="Lato" panose="020F0502020204030203" pitchFamily="34" charset="0"/>
              </a:rPr>
              <a:t>CONTENT</a:t>
            </a:r>
          </a:p>
        </p:txBody>
      </p:sp>
      <p:cxnSp>
        <p:nvCxnSpPr>
          <p:cNvPr id="20" name="Straight Connector 19">
            <a:extLst>
              <a:ext uri="{FF2B5EF4-FFF2-40B4-BE49-F238E27FC236}">
                <a16:creationId xmlns:a16="http://schemas.microsoft.com/office/drawing/2014/main" id="{01985D68-B07F-6188-3941-76DBC27DDCC6}"/>
              </a:ext>
            </a:extLst>
          </p:cNvPr>
          <p:cNvCxnSpPr>
            <a:cxnSpLocks/>
          </p:cNvCxnSpPr>
          <p:nvPr/>
        </p:nvCxnSpPr>
        <p:spPr>
          <a:xfrm>
            <a:off x="0" y="1177312"/>
            <a:ext cx="3178098" cy="0"/>
          </a:xfrm>
          <a:prstGeom prst="line">
            <a:avLst/>
          </a:pr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2" name="PlaceHolder 2">
            <a:extLst>
              <a:ext uri="{FF2B5EF4-FFF2-40B4-BE49-F238E27FC236}">
                <a16:creationId xmlns:a16="http://schemas.microsoft.com/office/drawing/2014/main" id="{EB8BAF9D-337E-5217-0EE0-4383759DF79F}"/>
              </a:ext>
            </a:extLst>
          </p:cNvPr>
          <p:cNvSpPr txBox="1">
            <a:spLocks/>
          </p:cNvSpPr>
          <p:nvPr/>
        </p:nvSpPr>
        <p:spPr>
          <a:xfrm>
            <a:off x="2947639" y="1481225"/>
            <a:ext cx="1257120" cy="91404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tab pos="0" algn="l"/>
              </a:tabLst>
              <a:defRPr/>
            </a:pPr>
            <a:r>
              <a:rPr kumimoji="0" lang="en" sz="4800" b="0" i="0" u="none" strike="noStrike" kern="1200" cap="none" spc="-1" normalizeH="0" baseline="0" noProof="0" dirty="0">
                <a:ln>
                  <a:noFill/>
                </a:ln>
                <a:effectLst>
                  <a:outerShdw blurRad="38100" dist="38100" dir="2700000" algn="tl">
                    <a:srgbClr val="000000">
                      <a:alpha val="43137"/>
                    </a:srgbClr>
                  </a:outerShdw>
                </a:effectLst>
                <a:uLnTx/>
                <a:uFillTx/>
                <a:latin typeface="Atkinson Hyperlegible Next Medium"/>
                <a:ea typeface="Atkinson Hyperlegible Next Medium"/>
                <a:cs typeface="+mj-cs"/>
              </a:rPr>
              <a:t>01</a:t>
            </a:r>
            <a:endParaRPr kumimoji="0" lang="fr-FR" sz="4800" b="0" i="0" u="none" strike="noStrike" kern="1200" cap="none" spc="-1" normalizeH="0" baseline="0" noProof="0" dirty="0">
              <a:ln>
                <a:noFill/>
              </a:ln>
              <a:effectLst>
                <a:outerShdw blurRad="38100" dist="38100" dir="2700000" algn="tl">
                  <a:srgbClr val="000000">
                    <a:alpha val="43137"/>
                  </a:srgbClr>
                </a:outerShdw>
              </a:effectLst>
              <a:uLnTx/>
              <a:uFillTx/>
              <a:latin typeface="Arial"/>
              <a:cs typeface="+mj-cs"/>
            </a:endParaRPr>
          </a:p>
        </p:txBody>
      </p:sp>
      <p:sp>
        <p:nvSpPr>
          <p:cNvPr id="3" name="TextBox 2">
            <a:extLst>
              <a:ext uri="{FF2B5EF4-FFF2-40B4-BE49-F238E27FC236}">
                <a16:creationId xmlns:a16="http://schemas.microsoft.com/office/drawing/2014/main" id="{C64023FB-6667-91D4-6E98-45503DBF8C54}"/>
              </a:ext>
            </a:extLst>
          </p:cNvPr>
          <p:cNvSpPr txBox="1"/>
          <p:nvPr/>
        </p:nvSpPr>
        <p:spPr>
          <a:xfrm>
            <a:off x="4204759" y="2270067"/>
            <a:ext cx="7069576" cy="815608"/>
          </a:xfrm>
          <a:prstGeom prst="rect">
            <a:avLst/>
          </a:prstGeom>
          <a:noFill/>
        </p:spPr>
        <p:txBody>
          <a:bodyPr wrap="square" rtlCol="0">
            <a:spAutoFit/>
          </a:bodyPr>
          <a:lstStyle/>
          <a:p>
            <a:pPr algn="just" rtl="0">
              <a:spcBef>
                <a:spcPts val="1200"/>
              </a:spcBef>
              <a:spcAft>
                <a:spcPts val="0"/>
              </a:spcAft>
            </a:pPr>
            <a:r>
              <a:rPr lang="en-US" sz="4700" dirty="0">
                <a:effectLst>
                  <a:outerShdw blurRad="38100" dist="38100" dir="2700000" algn="tl">
                    <a:srgbClr val="000000">
                      <a:alpha val="43137"/>
                    </a:srgbClr>
                  </a:outerShdw>
                </a:effectLst>
                <a:latin typeface="Atkinson Hyperlegible Next Medium"/>
              </a:rPr>
              <a:t>DEFINITION &amp; IMPORTANCE</a:t>
            </a:r>
            <a:endParaRPr lang="en-IN" sz="4700" dirty="0">
              <a:effectLst>
                <a:outerShdw blurRad="38100" dist="38100" dir="2700000" algn="tl">
                  <a:srgbClr val="000000">
                    <a:alpha val="43137"/>
                  </a:srgbClr>
                </a:outerShdw>
              </a:effectLst>
              <a:latin typeface="Atkinson Hyperlegible Next Medium"/>
            </a:endParaRPr>
          </a:p>
        </p:txBody>
      </p:sp>
      <p:sp>
        <p:nvSpPr>
          <p:cNvPr id="5" name="PlaceHolder 2">
            <a:extLst>
              <a:ext uri="{FF2B5EF4-FFF2-40B4-BE49-F238E27FC236}">
                <a16:creationId xmlns:a16="http://schemas.microsoft.com/office/drawing/2014/main" id="{F03CF47A-7826-E535-2B98-6BAABEE81B31}"/>
              </a:ext>
            </a:extLst>
          </p:cNvPr>
          <p:cNvSpPr txBox="1">
            <a:spLocks/>
          </p:cNvSpPr>
          <p:nvPr/>
        </p:nvSpPr>
        <p:spPr>
          <a:xfrm>
            <a:off x="2938495" y="2215208"/>
            <a:ext cx="1257120" cy="91404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tab pos="0" algn="l"/>
              </a:tabLst>
              <a:defRPr/>
            </a:pPr>
            <a:r>
              <a:rPr kumimoji="0" lang="en" sz="4800" b="0" i="0" u="none" strike="noStrike" kern="1200" cap="none" spc="-1" normalizeH="0" baseline="0" noProof="0" dirty="0">
                <a:ln>
                  <a:noFill/>
                </a:ln>
                <a:effectLst>
                  <a:outerShdw blurRad="38100" dist="38100" dir="2700000" algn="tl">
                    <a:srgbClr val="000000">
                      <a:alpha val="43137"/>
                    </a:srgbClr>
                  </a:outerShdw>
                </a:effectLst>
                <a:uLnTx/>
                <a:uFillTx/>
                <a:latin typeface="Atkinson Hyperlegible Next Medium"/>
                <a:ea typeface="Atkinson Hyperlegible Next Medium"/>
                <a:cs typeface="+mj-cs"/>
              </a:rPr>
              <a:t>02</a:t>
            </a:r>
            <a:endParaRPr kumimoji="0" lang="fr-FR" sz="4800" b="0" i="0" u="none" strike="noStrike" kern="1200" cap="none" spc="-1" normalizeH="0" baseline="0" noProof="0" dirty="0">
              <a:ln>
                <a:noFill/>
              </a:ln>
              <a:effectLst>
                <a:outerShdw blurRad="38100" dist="38100" dir="2700000" algn="tl">
                  <a:srgbClr val="000000">
                    <a:alpha val="43137"/>
                  </a:srgbClr>
                </a:outerShdw>
              </a:effectLst>
              <a:uLnTx/>
              <a:uFillTx/>
              <a:latin typeface="Arial"/>
              <a:cs typeface="+mj-cs"/>
            </a:endParaRPr>
          </a:p>
        </p:txBody>
      </p:sp>
      <p:sp>
        <p:nvSpPr>
          <p:cNvPr id="6" name="TextBox 5">
            <a:extLst>
              <a:ext uri="{FF2B5EF4-FFF2-40B4-BE49-F238E27FC236}">
                <a16:creationId xmlns:a16="http://schemas.microsoft.com/office/drawing/2014/main" id="{8069EB0F-D448-4302-E49C-2B9727294FB6}"/>
              </a:ext>
            </a:extLst>
          </p:cNvPr>
          <p:cNvSpPr txBox="1"/>
          <p:nvPr/>
        </p:nvSpPr>
        <p:spPr>
          <a:xfrm>
            <a:off x="4204759" y="2960477"/>
            <a:ext cx="5393473" cy="830997"/>
          </a:xfrm>
          <a:prstGeom prst="rect">
            <a:avLst/>
          </a:prstGeom>
          <a:noFill/>
        </p:spPr>
        <p:txBody>
          <a:bodyPr wrap="square" rtlCol="0">
            <a:spAutoFit/>
          </a:bodyPr>
          <a:lstStyle/>
          <a:p>
            <a:pPr algn="just" rtl="0">
              <a:spcBef>
                <a:spcPts val="1200"/>
              </a:spcBef>
              <a:spcAft>
                <a:spcPts val="0"/>
              </a:spcAft>
            </a:pPr>
            <a:r>
              <a:rPr lang="en-US" sz="4700" dirty="0">
                <a:effectLst>
                  <a:outerShdw blurRad="38100" dist="38100" dir="2700000" algn="tl">
                    <a:srgbClr val="000000">
                      <a:alpha val="43137"/>
                    </a:srgbClr>
                  </a:outerShdw>
                </a:effectLst>
                <a:latin typeface="Atkinson Hyperlegible Next Medium"/>
              </a:rPr>
              <a:t>RISK FACTOR</a:t>
            </a:r>
            <a:endParaRPr lang="en-IN" sz="4700" dirty="0">
              <a:effectLst>
                <a:outerShdw blurRad="38100" dist="38100" dir="2700000" algn="tl">
                  <a:srgbClr val="000000">
                    <a:alpha val="43137"/>
                  </a:srgbClr>
                </a:outerShdw>
              </a:effectLst>
              <a:latin typeface="Atkinson Hyperlegible Next Medium"/>
            </a:endParaRPr>
          </a:p>
        </p:txBody>
      </p:sp>
      <p:sp>
        <p:nvSpPr>
          <p:cNvPr id="7" name="PlaceHolder 2">
            <a:extLst>
              <a:ext uri="{FF2B5EF4-FFF2-40B4-BE49-F238E27FC236}">
                <a16:creationId xmlns:a16="http://schemas.microsoft.com/office/drawing/2014/main" id="{B6A9FA66-DE85-350D-09B3-EB84AAD5ACE0}"/>
              </a:ext>
            </a:extLst>
          </p:cNvPr>
          <p:cNvSpPr txBox="1">
            <a:spLocks/>
          </p:cNvSpPr>
          <p:nvPr/>
        </p:nvSpPr>
        <p:spPr>
          <a:xfrm>
            <a:off x="2964784" y="2870519"/>
            <a:ext cx="1257120" cy="91404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tab pos="0" algn="l"/>
              </a:tabLst>
              <a:defRPr/>
            </a:pPr>
            <a:r>
              <a:rPr kumimoji="0" lang="en" sz="4800" b="0" i="0" u="none" strike="noStrike" kern="1200" cap="none" spc="-1" normalizeH="0" baseline="0" noProof="0" dirty="0">
                <a:ln>
                  <a:noFill/>
                </a:ln>
                <a:effectLst>
                  <a:outerShdw blurRad="38100" dist="38100" dir="2700000" algn="tl">
                    <a:srgbClr val="000000">
                      <a:alpha val="43137"/>
                    </a:srgbClr>
                  </a:outerShdw>
                </a:effectLst>
                <a:uLnTx/>
                <a:uFillTx/>
                <a:latin typeface="Atkinson Hyperlegible Next Medium"/>
                <a:ea typeface="Atkinson Hyperlegible Next Medium"/>
                <a:cs typeface="+mj-cs"/>
              </a:rPr>
              <a:t>03</a:t>
            </a:r>
            <a:endParaRPr kumimoji="0" lang="fr-FR" sz="4800" b="0" i="0" u="none" strike="noStrike" kern="1200" cap="none" spc="-1" normalizeH="0" baseline="0" noProof="0" dirty="0">
              <a:ln>
                <a:noFill/>
              </a:ln>
              <a:effectLst>
                <a:outerShdw blurRad="38100" dist="38100" dir="2700000" algn="tl">
                  <a:srgbClr val="000000">
                    <a:alpha val="43137"/>
                  </a:srgbClr>
                </a:outerShdw>
              </a:effectLst>
              <a:uLnTx/>
              <a:uFillTx/>
              <a:latin typeface="Arial"/>
              <a:cs typeface="+mj-cs"/>
            </a:endParaRPr>
          </a:p>
        </p:txBody>
      </p:sp>
      <p:sp>
        <p:nvSpPr>
          <p:cNvPr id="8" name="TextBox 7">
            <a:extLst>
              <a:ext uri="{FF2B5EF4-FFF2-40B4-BE49-F238E27FC236}">
                <a16:creationId xmlns:a16="http://schemas.microsoft.com/office/drawing/2014/main" id="{8BDAF8CA-67A9-9025-AAAC-6A977D05F258}"/>
              </a:ext>
            </a:extLst>
          </p:cNvPr>
          <p:cNvSpPr txBox="1"/>
          <p:nvPr/>
        </p:nvSpPr>
        <p:spPr>
          <a:xfrm>
            <a:off x="4283626" y="3586897"/>
            <a:ext cx="5857070" cy="815608"/>
          </a:xfrm>
          <a:prstGeom prst="rect">
            <a:avLst/>
          </a:prstGeom>
          <a:noFill/>
        </p:spPr>
        <p:txBody>
          <a:bodyPr wrap="square" rtlCol="0">
            <a:spAutoFit/>
          </a:bodyPr>
          <a:lstStyle/>
          <a:p>
            <a:pPr algn="just" rtl="0">
              <a:spcBef>
                <a:spcPts val="1200"/>
              </a:spcBef>
              <a:spcAft>
                <a:spcPts val="0"/>
              </a:spcAft>
            </a:pPr>
            <a:r>
              <a:rPr lang="en-US" sz="4700" dirty="0">
                <a:effectLst>
                  <a:outerShdw blurRad="38100" dist="38100" dir="2700000" algn="tl">
                    <a:srgbClr val="000000">
                      <a:alpha val="43137"/>
                    </a:srgbClr>
                  </a:outerShdw>
                </a:effectLst>
                <a:latin typeface="Atkinson Hyperlegible Next Medium"/>
              </a:rPr>
              <a:t>TREND &amp; STATISTICS</a:t>
            </a:r>
            <a:endParaRPr lang="en-IN" sz="4700" dirty="0">
              <a:effectLst>
                <a:outerShdw blurRad="38100" dist="38100" dir="2700000" algn="tl">
                  <a:srgbClr val="000000">
                    <a:alpha val="43137"/>
                  </a:srgbClr>
                </a:outerShdw>
              </a:effectLst>
              <a:latin typeface="Atkinson Hyperlegible Next Medium"/>
            </a:endParaRPr>
          </a:p>
        </p:txBody>
      </p:sp>
      <p:sp>
        <p:nvSpPr>
          <p:cNvPr id="9" name="PlaceHolder 2">
            <a:extLst>
              <a:ext uri="{FF2B5EF4-FFF2-40B4-BE49-F238E27FC236}">
                <a16:creationId xmlns:a16="http://schemas.microsoft.com/office/drawing/2014/main" id="{70723BA0-F71C-4C34-562A-AA82A76D336A}"/>
              </a:ext>
            </a:extLst>
          </p:cNvPr>
          <p:cNvSpPr txBox="1">
            <a:spLocks/>
          </p:cNvSpPr>
          <p:nvPr/>
        </p:nvSpPr>
        <p:spPr>
          <a:xfrm>
            <a:off x="2981929" y="3560929"/>
            <a:ext cx="1257120" cy="91404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tab pos="0" algn="l"/>
              </a:tabLst>
              <a:defRPr/>
            </a:pPr>
            <a:r>
              <a:rPr kumimoji="0" lang="en" sz="4800" b="0" i="0" u="none" strike="noStrike" kern="1200" cap="none" spc="-1" normalizeH="0" baseline="0" noProof="0" dirty="0">
                <a:ln>
                  <a:noFill/>
                </a:ln>
                <a:effectLst>
                  <a:outerShdw blurRad="38100" dist="38100" dir="2700000" algn="tl">
                    <a:srgbClr val="000000">
                      <a:alpha val="43137"/>
                    </a:srgbClr>
                  </a:outerShdw>
                </a:effectLst>
                <a:uLnTx/>
                <a:uFillTx/>
                <a:latin typeface="Atkinson Hyperlegible Next Medium"/>
                <a:ea typeface="Atkinson Hyperlegible Next Medium"/>
                <a:cs typeface="+mj-cs"/>
              </a:rPr>
              <a:t>04</a:t>
            </a:r>
            <a:endParaRPr kumimoji="0" lang="fr-FR" sz="4800" b="0" i="0" u="none" strike="noStrike" kern="1200" cap="none" spc="-1" normalizeH="0" baseline="0" noProof="0" dirty="0">
              <a:ln>
                <a:noFill/>
              </a:ln>
              <a:effectLst>
                <a:outerShdw blurRad="38100" dist="38100" dir="2700000" algn="tl">
                  <a:srgbClr val="000000">
                    <a:alpha val="43137"/>
                  </a:srgbClr>
                </a:outerShdw>
              </a:effectLst>
              <a:uLnTx/>
              <a:uFillTx/>
              <a:latin typeface="Arial"/>
              <a:cs typeface="+mj-cs"/>
            </a:endParaRPr>
          </a:p>
        </p:txBody>
      </p:sp>
      <p:sp>
        <p:nvSpPr>
          <p:cNvPr id="10" name="TextBox 9">
            <a:extLst>
              <a:ext uri="{FF2B5EF4-FFF2-40B4-BE49-F238E27FC236}">
                <a16:creationId xmlns:a16="http://schemas.microsoft.com/office/drawing/2014/main" id="{2CEF1463-BB80-7BA2-5D22-473CD7691935}"/>
              </a:ext>
            </a:extLst>
          </p:cNvPr>
          <p:cNvSpPr txBox="1"/>
          <p:nvPr/>
        </p:nvSpPr>
        <p:spPr>
          <a:xfrm>
            <a:off x="4283626" y="4322917"/>
            <a:ext cx="5393473" cy="830997"/>
          </a:xfrm>
          <a:prstGeom prst="rect">
            <a:avLst/>
          </a:prstGeom>
          <a:noFill/>
        </p:spPr>
        <p:txBody>
          <a:bodyPr wrap="square" rtlCol="0">
            <a:spAutoFit/>
          </a:bodyPr>
          <a:lstStyle/>
          <a:p>
            <a:pPr algn="just" rtl="0">
              <a:spcBef>
                <a:spcPts val="1200"/>
              </a:spcBef>
              <a:spcAft>
                <a:spcPts val="0"/>
              </a:spcAft>
            </a:pPr>
            <a:r>
              <a:rPr lang="en-US" sz="4700" dirty="0">
                <a:effectLst>
                  <a:outerShdw blurRad="38100" dist="38100" dir="2700000" algn="tl">
                    <a:srgbClr val="000000">
                      <a:alpha val="43137"/>
                    </a:srgbClr>
                  </a:outerShdw>
                </a:effectLst>
                <a:latin typeface="Atkinson Hyperlegible Next Medium"/>
              </a:rPr>
              <a:t>CASE STUDY</a:t>
            </a:r>
            <a:endParaRPr lang="en-IN" sz="4700" dirty="0">
              <a:effectLst>
                <a:outerShdw blurRad="38100" dist="38100" dir="2700000" algn="tl">
                  <a:srgbClr val="000000">
                    <a:alpha val="43137"/>
                  </a:srgbClr>
                </a:outerShdw>
              </a:effectLst>
              <a:latin typeface="Atkinson Hyperlegible Next Medium"/>
            </a:endParaRPr>
          </a:p>
        </p:txBody>
      </p:sp>
      <p:sp>
        <p:nvSpPr>
          <p:cNvPr id="11" name="PlaceHolder 2">
            <a:extLst>
              <a:ext uri="{FF2B5EF4-FFF2-40B4-BE49-F238E27FC236}">
                <a16:creationId xmlns:a16="http://schemas.microsoft.com/office/drawing/2014/main" id="{71F40F19-F9A9-3CE7-B9CD-D5D58429228D}"/>
              </a:ext>
            </a:extLst>
          </p:cNvPr>
          <p:cNvSpPr txBox="1">
            <a:spLocks/>
          </p:cNvSpPr>
          <p:nvPr/>
        </p:nvSpPr>
        <p:spPr>
          <a:xfrm>
            <a:off x="2999074" y="4259813"/>
            <a:ext cx="1257120" cy="91404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tab pos="0" algn="l"/>
              </a:tabLst>
              <a:defRPr/>
            </a:pPr>
            <a:r>
              <a:rPr kumimoji="0" lang="en" sz="4800" b="0" i="0" u="none" strike="noStrike" kern="1200" cap="none" spc="-1" normalizeH="0" baseline="0" noProof="0" dirty="0">
                <a:ln>
                  <a:noFill/>
                </a:ln>
                <a:effectLst>
                  <a:outerShdw blurRad="38100" dist="38100" dir="2700000" algn="tl">
                    <a:srgbClr val="000000">
                      <a:alpha val="43137"/>
                    </a:srgbClr>
                  </a:outerShdw>
                </a:effectLst>
                <a:uLnTx/>
                <a:uFillTx/>
                <a:latin typeface="Atkinson Hyperlegible Next Medium"/>
                <a:ea typeface="Atkinson Hyperlegible Next Medium"/>
                <a:cs typeface="+mj-cs"/>
              </a:rPr>
              <a:t>05</a:t>
            </a:r>
            <a:endParaRPr kumimoji="0" lang="fr-FR" sz="4800" b="0" i="0" u="none" strike="noStrike" kern="1200" cap="none" spc="-1" normalizeH="0" baseline="0" noProof="0" dirty="0">
              <a:ln>
                <a:noFill/>
              </a:ln>
              <a:effectLst>
                <a:outerShdw blurRad="38100" dist="38100" dir="2700000" algn="tl">
                  <a:srgbClr val="000000">
                    <a:alpha val="43137"/>
                  </a:srgbClr>
                </a:outerShdw>
              </a:effectLst>
              <a:uLnTx/>
              <a:uFillTx/>
              <a:latin typeface="Arial"/>
              <a:cs typeface="+mj-cs"/>
            </a:endParaRPr>
          </a:p>
        </p:txBody>
      </p:sp>
      <p:sp>
        <p:nvSpPr>
          <p:cNvPr id="12" name="TextBox 11">
            <a:extLst>
              <a:ext uri="{FF2B5EF4-FFF2-40B4-BE49-F238E27FC236}">
                <a16:creationId xmlns:a16="http://schemas.microsoft.com/office/drawing/2014/main" id="{8CC3AAE4-A42F-D36A-33DF-F83614F7F915}"/>
              </a:ext>
            </a:extLst>
          </p:cNvPr>
          <p:cNvSpPr txBox="1"/>
          <p:nvPr/>
        </p:nvSpPr>
        <p:spPr>
          <a:xfrm>
            <a:off x="4324485" y="5026506"/>
            <a:ext cx="5393473" cy="830997"/>
          </a:xfrm>
          <a:prstGeom prst="rect">
            <a:avLst/>
          </a:prstGeom>
          <a:noFill/>
        </p:spPr>
        <p:txBody>
          <a:bodyPr wrap="square" rtlCol="0">
            <a:spAutoFit/>
          </a:bodyPr>
          <a:lstStyle/>
          <a:p>
            <a:pPr algn="just" rtl="0">
              <a:spcBef>
                <a:spcPts val="1200"/>
              </a:spcBef>
              <a:spcAft>
                <a:spcPts val="0"/>
              </a:spcAft>
            </a:pPr>
            <a:r>
              <a:rPr lang="en-US" sz="4700" dirty="0">
                <a:effectLst>
                  <a:outerShdw blurRad="38100" dist="38100" dir="2700000" algn="tl">
                    <a:srgbClr val="000000">
                      <a:alpha val="43137"/>
                    </a:srgbClr>
                  </a:outerShdw>
                </a:effectLst>
                <a:latin typeface="Atkinson Hyperlegible Next Medium"/>
              </a:rPr>
              <a:t>CONCLUSION</a:t>
            </a:r>
            <a:endParaRPr lang="en-IN" sz="4700" dirty="0">
              <a:effectLst>
                <a:outerShdw blurRad="38100" dist="38100" dir="2700000" algn="tl">
                  <a:srgbClr val="000000">
                    <a:alpha val="43137"/>
                  </a:srgbClr>
                </a:outerShdw>
              </a:effectLst>
              <a:latin typeface="Atkinson Hyperlegible Next Medium"/>
            </a:endParaRPr>
          </a:p>
        </p:txBody>
      </p:sp>
      <p:sp>
        <p:nvSpPr>
          <p:cNvPr id="13" name="PlaceHolder 2">
            <a:extLst>
              <a:ext uri="{FF2B5EF4-FFF2-40B4-BE49-F238E27FC236}">
                <a16:creationId xmlns:a16="http://schemas.microsoft.com/office/drawing/2014/main" id="{8EB68F60-171A-157D-38E8-986F55942A0B}"/>
              </a:ext>
            </a:extLst>
          </p:cNvPr>
          <p:cNvSpPr txBox="1">
            <a:spLocks/>
          </p:cNvSpPr>
          <p:nvPr/>
        </p:nvSpPr>
        <p:spPr>
          <a:xfrm>
            <a:off x="3007075" y="4966697"/>
            <a:ext cx="1257120" cy="91404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tab pos="0" algn="l"/>
              </a:tabLst>
              <a:defRPr/>
            </a:pPr>
            <a:r>
              <a:rPr kumimoji="0" lang="en" sz="4800" b="0" i="0" u="none" strike="noStrike" kern="1200" cap="none" spc="-1" normalizeH="0" baseline="0" noProof="0" dirty="0">
                <a:ln>
                  <a:noFill/>
                </a:ln>
                <a:effectLst>
                  <a:outerShdw blurRad="38100" dist="38100" dir="2700000" algn="tl">
                    <a:srgbClr val="000000">
                      <a:alpha val="43137"/>
                    </a:srgbClr>
                  </a:outerShdw>
                </a:effectLst>
                <a:uLnTx/>
                <a:uFillTx/>
                <a:latin typeface="Atkinson Hyperlegible Next Medium"/>
                <a:ea typeface="Atkinson Hyperlegible Next Medium"/>
                <a:cs typeface="+mj-cs"/>
              </a:rPr>
              <a:t>06</a:t>
            </a:r>
            <a:endParaRPr kumimoji="0" lang="fr-FR" sz="4800" b="0" i="0" u="none" strike="noStrike" kern="1200" cap="none" spc="-1" normalizeH="0" baseline="0" noProof="0" dirty="0">
              <a:ln>
                <a:noFill/>
              </a:ln>
              <a:effectLst>
                <a:outerShdw blurRad="38100" dist="38100" dir="2700000" algn="tl">
                  <a:srgbClr val="000000">
                    <a:alpha val="43137"/>
                  </a:srgbClr>
                </a:outerShdw>
              </a:effectLst>
              <a:uLnTx/>
              <a:uFillTx/>
              <a:latin typeface="Arial"/>
              <a:cs typeface="+mj-cs"/>
            </a:endParaRPr>
          </a:p>
        </p:txBody>
      </p:sp>
    </p:spTree>
    <p:extLst>
      <p:ext uri="{BB962C8B-B14F-4D97-AF65-F5344CB8AC3E}">
        <p14:creationId xmlns:p14="http://schemas.microsoft.com/office/powerpoint/2010/main" val="54883623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980741-81D8-6617-2566-29C9BFEAB375}"/>
              </a:ext>
            </a:extLst>
          </p:cNvPr>
          <p:cNvSpPr/>
          <p:nvPr/>
        </p:nvSpPr>
        <p:spPr>
          <a:xfrm>
            <a:off x="0" y="-42863"/>
            <a:ext cx="12401550" cy="6943725"/>
          </a:xfrm>
          <a:prstGeom prst="rect">
            <a:avLst/>
          </a:prstGeom>
          <a:solidFill>
            <a:srgbClr val="D9C8B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2">
                  <a:lumMod val="10000"/>
                </a:schemeClr>
              </a:solidFill>
            </a:endParaRPr>
          </a:p>
        </p:txBody>
      </p:sp>
      <p:sp>
        <p:nvSpPr>
          <p:cNvPr id="15" name="TextBox 14">
            <a:extLst>
              <a:ext uri="{FF2B5EF4-FFF2-40B4-BE49-F238E27FC236}">
                <a16:creationId xmlns:a16="http://schemas.microsoft.com/office/drawing/2014/main" id="{B94B44A3-2BCE-7EFE-7D90-1517056B3CB5}"/>
              </a:ext>
            </a:extLst>
          </p:cNvPr>
          <p:cNvSpPr txBox="1"/>
          <p:nvPr/>
        </p:nvSpPr>
        <p:spPr>
          <a:xfrm>
            <a:off x="702527" y="1490684"/>
            <a:ext cx="10786946" cy="3570208"/>
          </a:xfrm>
          <a:prstGeom prst="rect">
            <a:avLst/>
          </a:prstGeom>
          <a:noFill/>
        </p:spPr>
        <p:txBody>
          <a:bodyPr wrap="square" rtlCol="0">
            <a:spAutoFit/>
          </a:bodyPr>
          <a:lstStyle/>
          <a:p>
            <a:pPr indent="0">
              <a:lnSpc>
                <a:spcPct val="100000"/>
              </a:lnSpc>
              <a:buNone/>
              <a:tabLst>
                <a:tab pos="0" algn="l"/>
              </a:tabLst>
            </a:pPr>
            <a:r>
              <a:rPr lang="en-US" sz="1800" b="0" strike="noStrike" spc="-1" dirty="0">
                <a:solidFill>
                  <a:schemeClr val="dk1"/>
                </a:solidFill>
                <a:latin typeface="Times New Roman" panose="02020603050405020304" pitchFamily="18" charset="0"/>
                <a:ea typeface="Albert Sans"/>
                <a:cs typeface="Times New Roman" panose="02020603050405020304" pitchFamily="18" charset="0"/>
              </a:rPr>
              <a:t>Sovereign debt is a form of public debt issued by a national government, usually in the form of bonds, to raise funds for public spending.</a:t>
            </a:r>
            <a:endParaRPr lang="en-US" sz="1800" b="0" strike="noStrike" spc="-1" dirty="0">
              <a:solidFill>
                <a:srgbClr val="FFFFFF"/>
              </a:solidFill>
              <a:latin typeface="Times New Roman" panose="02020603050405020304" pitchFamily="18" charset="0"/>
              <a:cs typeface="Times New Roman" panose="02020603050405020304" pitchFamily="18" charset="0"/>
            </a:endParaRPr>
          </a:p>
          <a:p>
            <a:pPr algn="just" rtl="0">
              <a:spcBef>
                <a:spcPts val="1200"/>
              </a:spcBef>
              <a:spcAft>
                <a:spcPts val="0"/>
              </a:spcAft>
            </a:pPr>
            <a:endParaRPr lang="en-US" b="0" dirty="0">
              <a:effectLst/>
            </a:endParaRPr>
          </a:p>
          <a:p>
            <a:pPr indent="0">
              <a:lnSpc>
                <a:spcPct val="100000"/>
              </a:lnSpc>
              <a:buFont typeface="Arial" panose="020B0604020202020204" pitchFamily="34" charset="0"/>
              <a:buNone/>
              <a:tabLst>
                <a:tab pos="0" algn="l"/>
              </a:tabLst>
            </a:pPr>
            <a:r>
              <a:rPr lang="en-US" sz="1800" b="1" spc="-1" dirty="0">
                <a:solidFill>
                  <a:schemeClr val="dk1"/>
                </a:solidFill>
                <a:latin typeface="Times New Roman" panose="02020603050405020304" pitchFamily="18" charset="0"/>
                <a:ea typeface="Albert Sans"/>
                <a:cs typeface="Times New Roman" panose="02020603050405020304" pitchFamily="18" charset="0"/>
              </a:rPr>
              <a:t>Why is it important?</a:t>
            </a:r>
          </a:p>
          <a:p>
            <a:pPr indent="0">
              <a:lnSpc>
                <a:spcPct val="100000"/>
              </a:lnSpc>
              <a:buFont typeface="Arial" panose="020B0604020202020204" pitchFamily="34" charset="0"/>
              <a:buNone/>
              <a:tabLst>
                <a:tab pos="0" algn="l"/>
              </a:tabLst>
            </a:pPr>
            <a:endParaRPr lang="en-US" sz="1800" b="1" spc="-1" dirty="0">
              <a:solidFill>
                <a:schemeClr val="dk1"/>
              </a:solidFill>
              <a:latin typeface="Times New Roman" panose="02020603050405020304" pitchFamily="18" charset="0"/>
              <a:ea typeface="Albert Sans"/>
              <a:cs typeface="Times New Roman" panose="02020603050405020304" pitchFamily="18" charset="0"/>
            </a:endParaRPr>
          </a:p>
          <a:p>
            <a:pPr marL="514350" indent="-285750">
              <a:lnSpc>
                <a:spcPct val="100000"/>
              </a:lnSpc>
              <a:buFont typeface="Arial" panose="020B0604020202020204" pitchFamily="34" charset="0"/>
              <a:buChar char="•"/>
              <a:tabLst>
                <a:tab pos="0" algn="l"/>
              </a:tabLst>
            </a:pPr>
            <a:r>
              <a:rPr lang="en-IN" sz="1800" dirty="0">
                <a:latin typeface="Times New Roman" panose="02020603050405020304" pitchFamily="18" charset="0"/>
                <a:cs typeface="Times New Roman" panose="02020603050405020304" pitchFamily="18" charset="0"/>
              </a:rPr>
              <a:t>Funds Essential Government Services</a:t>
            </a:r>
          </a:p>
          <a:p>
            <a:pPr marL="228600">
              <a:lnSpc>
                <a:spcPct val="100000"/>
              </a:lnSpc>
              <a:tabLst>
                <a:tab pos="0" algn="l"/>
              </a:tabLst>
            </a:pPr>
            <a:endParaRPr lang="en-IN" sz="1800" dirty="0">
              <a:latin typeface="Times New Roman" panose="02020603050405020304" pitchFamily="18" charset="0"/>
              <a:cs typeface="Times New Roman" panose="02020603050405020304" pitchFamily="18" charset="0"/>
            </a:endParaRPr>
          </a:p>
          <a:p>
            <a:pPr marL="514350" indent="-285750">
              <a:lnSpc>
                <a:spcPct val="100000"/>
              </a:lnSpc>
              <a:buFont typeface="Arial" panose="020B0604020202020204" pitchFamily="34" charset="0"/>
              <a:buChar char="•"/>
              <a:tabLst>
                <a:tab pos="0" algn="l"/>
              </a:tabLst>
            </a:pPr>
            <a:r>
              <a:rPr lang="en-IN" sz="1800" dirty="0">
                <a:latin typeface="Times New Roman" panose="02020603050405020304" pitchFamily="18" charset="0"/>
                <a:cs typeface="Times New Roman" panose="02020603050405020304" pitchFamily="18" charset="0"/>
              </a:rPr>
              <a:t>Supports Economic Stability</a:t>
            </a:r>
          </a:p>
          <a:p>
            <a:pPr marL="228600">
              <a:lnSpc>
                <a:spcPct val="100000"/>
              </a:lnSpc>
              <a:tabLst>
                <a:tab pos="0" algn="l"/>
              </a:tabLst>
            </a:pPr>
            <a:endParaRPr lang="en-IN" sz="1800" dirty="0">
              <a:latin typeface="Times New Roman" panose="02020603050405020304" pitchFamily="18" charset="0"/>
              <a:cs typeface="Times New Roman" panose="02020603050405020304" pitchFamily="18" charset="0"/>
            </a:endParaRPr>
          </a:p>
          <a:p>
            <a:pPr marL="514350" indent="-285750">
              <a:lnSpc>
                <a:spcPct val="100000"/>
              </a:lnSpc>
              <a:buFont typeface="Arial" panose="020B0604020202020204" pitchFamily="34" charset="0"/>
              <a:buChar char="•"/>
              <a:tabLst>
                <a:tab pos="0" algn="l"/>
              </a:tabLst>
            </a:pPr>
            <a:r>
              <a:rPr lang="en-IN" sz="1800" dirty="0">
                <a:latin typeface="Times New Roman" panose="02020603050405020304" pitchFamily="18" charset="0"/>
                <a:cs typeface="Times New Roman" panose="02020603050405020304" pitchFamily="18" charset="0"/>
              </a:rPr>
              <a:t>Enables Investment in Growth</a:t>
            </a:r>
          </a:p>
          <a:p>
            <a:pPr marL="228600">
              <a:lnSpc>
                <a:spcPct val="100000"/>
              </a:lnSpc>
              <a:tabLst>
                <a:tab pos="0" algn="l"/>
              </a:tabLst>
            </a:pPr>
            <a:endParaRPr lang="en-IN" sz="1800" dirty="0">
              <a:latin typeface="Times New Roman" panose="02020603050405020304" pitchFamily="18" charset="0"/>
              <a:cs typeface="Times New Roman" panose="02020603050405020304" pitchFamily="18" charset="0"/>
            </a:endParaRPr>
          </a:p>
          <a:p>
            <a:pPr marL="514350" indent="-285750">
              <a:lnSpc>
                <a:spcPct val="100000"/>
              </a:lnSpc>
              <a:buFont typeface="Arial" panose="020B0604020202020204" pitchFamily="34" charset="0"/>
              <a:buChar char="•"/>
              <a:tabLst>
                <a:tab pos="0" algn="l"/>
              </a:tabLst>
            </a:pPr>
            <a:r>
              <a:rPr lang="en-IN" sz="1800" dirty="0">
                <a:latin typeface="Times New Roman" panose="02020603050405020304" pitchFamily="18" charset="0"/>
                <a:cs typeface="Times New Roman" panose="02020603050405020304" pitchFamily="18" charset="0"/>
              </a:rPr>
              <a:t>Impacts Global Markets</a:t>
            </a:r>
            <a:endParaRPr lang="en-US" sz="1800" spc="-1" dirty="0">
              <a:solidFill>
                <a:srgbClr val="FFFFFF"/>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1DE7D63D-8127-A134-FFED-5E3958327C39}"/>
              </a:ext>
            </a:extLst>
          </p:cNvPr>
          <p:cNvSpPr txBox="1"/>
          <p:nvPr/>
        </p:nvSpPr>
        <p:spPr>
          <a:xfrm>
            <a:off x="754566" y="519411"/>
            <a:ext cx="4386146" cy="646331"/>
          </a:xfrm>
          <a:prstGeom prst="rect">
            <a:avLst/>
          </a:prstGeom>
          <a:noFill/>
        </p:spPr>
        <p:txBody>
          <a:bodyPr wrap="square" rtlCol="0">
            <a:spAutoFit/>
          </a:bodyPr>
          <a:lstStyle/>
          <a:p>
            <a:r>
              <a:rPr lang="en-US" sz="3600" b="1" dirty="0">
                <a:solidFill>
                  <a:schemeClr val="accent2">
                    <a:lumMod val="50000"/>
                  </a:schemeClr>
                </a:solidFill>
                <a:latin typeface="Garamond" panose="02020404030301010803" pitchFamily="18" charset="0"/>
                <a:ea typeface="Roboto" panose="02000000000000000000" pitchFamily="2" charset="0"/>
                <a:cs typeface="Lato" panose="020F0502020204030203" pitchFamily="34" charset="0"/>
              </a:rPr>
              <a:t>INTRODUCTION</a:t>
            </a:r>
          </a:p>
        </p:txBody>
      </p:sp>
      <p:cxnSp>
        <p:nvCxnSpPr>
          <p:cNvPr id="20" name="Straight Connector 19">
            <a:extLst>
              <a:ext uri="{FF2B5EF4-FFF2-40B4-BE49-F238E27FC236}">
                <a16:creationId xmlns:a16="http://schemas.microsoft.com/office/drawing/2014/main" id="{4A4ABFAC-660C-FD1B-0917-96DA61E3D605}"/>
              </a:ext>
            </a:extLst>
          </p:cNvPr>
          <p:cNvCxnSpPr>
            <a:cxnSpLocks/>
          </p:cNvCxnSpPr>
          <p:nvPr/>
        </p:nvCxnSpPr>
        <p:spPr>
          <a:xfrm>
            <a:off x="0" y="1177312"/>
            <a:ext cx="3178098" cy="0"/>
          </a:xfrm>
          <a:prstGeom prst="line">
            <a:avLst/>
          </a:pr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827447F-C414-E8F3-FBC7-3B97117E42D7}"/>
              </a:ext>
            </a:extLst>
          </p:cNvPr>
          <p:cNvSpPr/>
          <p:nvPr/>
        </p:nvSpPr>
        <p:spPr>
          <a:xfrm>
            <a:off x="10936112" y="6370655"/>
            <a:ext cx="1553989" cy="643094"/>
          </a:xfrm>
          <a:prstGeom prst="rect">
            <a:avLst/>
          </a:prstGeom>
          <a:solidFill>
            <a:srgbClr val="493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8" name="TextBox 7">
            <a:extLst>
              <a:ext uri="{FF2B5EF4-FFF2-40B4-BE49-F238E27FC236}">
                <a16:creationId xmlns:a16="http://schemas.microsoft.com/office/drawing/2014/main" id="{3E2863F6-E814-EBC0-B82B-150129B788FD}"/>
              </a:ext>
            </a:extLst>
          </p:cNvPr>
          <p:cNvSpPr txBox="1"/>
          <p:nvPr/>
        </p:nvSpPr>
        <p:spPr>
          <a:xfrm>
            <a:off x="11411441" y="6495863"/>
            <a:ext cx="526004" cy="276999"/>
          </a:xfrm>
          <a:prstGeom prst="rect">
            <a:avLst/>
          </a:prstGeom>
          <a:noFill/>
        </p:spPr>
        <p:txBody>
          <a:bodyPr wrap="square" rtlCol="0">
            <a:spAutoFit/>
          </a:bodyPr>
          <a:lstStyle/>
          <a:p>
            <a:r>
              <a:rPr lang="en-US" sz="1200" dirty="0">
                <a:solidFill>
                  <a:schemeClr val="bg1"/>
                </a:solidFill>
                <a:latin typeface="Garamond" panose="02020404030301010803" pitchFamily="18" charset="0"/>
                <a:ea typeface="Roboto" panose="02000000000000000000" pitchFamily="2" charset="0"/>
                <a:cs typeface="Lato" panose="020F0502020204030203" pitchFamily="34" charset="0"/>
              </a:rPr>
              <a:t>#01</a:t>
            </a:r>
          </a:p>
        </p:txBody>
      </p:sp>
      <p:pic>
        <p:nvPicPr>
          <p:cNvPr id="2" name="Picture 1">
            <a:extLst>
              <a:ext uri="{FF2B5EF4-FFF2-40B4-BE49-F238E27FC236}">
                <a16:creationId xmlns:a16="http://schemas.microsoft.com/office/drawing/2014/main" id="{5EAE6BAD-A747-B0BC-2DC1-34372AED3CBE}"/>
              </a:ext>
            </a:extLst>
          </p:cNvPr>
          <p:cNvPicPr>
            <a:picLocks noChangeAspect="1"/>
          </p:cNvPicPr>
          <p:nvPr/>
        </p:nvPicPr>
        <p:blipFill>
          <a:blip r:embed="rId2"/>
          <a:stretch>
            <a:fillRect/>
          </a:stretch>
        </p:blipFill>
        <p:spPr>
          <a:xfrm>
            <a:off x="6345426" y="2844213"/>
            <a:ext cx="4590686" cy="6273328"/>
          </a:xfrm>
          <a:prstGeom prst="rect">
            <a:avLst/>
          </a:prstGeom>
        </p:spPr>
      </p:pic>
    </p:spTree>
    <p:extLst>
      <p:ext uri="{BB962C8B-B14F-4D97-AF65-F5344CB8AC3E}">
        <p14:creationId xmlns:p14="http://schemas.microsoft.com/office/powerpoint/2010/main" val="18761101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BEA89-CF55-6B57-DC71-BA151A300B21}"/>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D6F771B-56EA-1AE3-FD27-8CBC0BFAD34D}"/>
              </a:ext>
            </a:extLst>
          </p:cNvPr>
          <p:cNvSpPr/>
          <p:nvPr/>
        </p:nvSpPr>
        <p:spPr>
          <a:xfrm>
            <a:off x="0" y="-42863"/>
            <a:ext cx="12401550" cy="6943725"/>
          </a:xfrm>
          <a:prstGeom prst="rect">
            <a:avLst/>
          </a:prstGeom>
          <a:solidFill>
            <a:srgbClr val="D9C8B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bg2">
                  <a:lumMod val="10000"/>
                </a:schemeClr>
              </a:solidFill>
            </a:endParaRPr>
          </a:p>
        </p:txBody>
      </p:sp>
      <p:sp>
        <p:nvSpPr>
          <p:cNvPr id="7" name="Rectangle 6">
            <a:extLst>
              <a:ext uri="{FF2B5EF4-FFF2-40B4-BE49-F238E27FC236}">
                <a16:creationId xmlns:a16="http://schemas.microsoft.com/office/drawing/2014/main" id="{817054CC-3420-0BE9-BC08-92096EF45D02}"/>
              </a:ext>
            </a:extLst>
          </p:cNvPr>
          <p:cNvSpPr/>
          <p:nvPr/>
        </p:nvSpPr>
        <p:spPr>
          <a:xfrm>
            <a:off x="10936112" y="6370655"/>
            <a:ext cx="1553989" cy="643094"/>
          </a:xfrm>
          <a:prstGeom prst="rect">
            <a:avLst/>
          </a:prstGeom>
          <a:solidFill>
            <a:srgbClr val="493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8" name="TextBox 7">
            <a:extLst>
              <a:ext uri="{FF2B5EF4-FFF2-40B4-BE49-F238E27FC236}">
                <a16:creationId xmlns:a16="http://schemas.microsoft.com/office/drawing/2014/main" id="{62D2049F-9385-09EA-504F-257A477068BF}"/>
              </a:ext>
            </a:extLst>
          </p:cNvPr>
          <p:cNvSpPr txBox="1"/>
          <p:nvPr/>
        </p:nvSpPr>
        <p:spPr>
          <a:xfrm>
            <a:off x="11411441" y="6495863"/>
            <a:ext cx="526004" cy="276999"/>
          </a:xfrm>
          <a:prstGeom prst="rect">
            <a:avLst/>
          </a:prstGeom>
          <a:noFill/>
        </p:spPr>
        <p:txBody>
          <a:bodyPr wrap="square" rtlCol="0">
            <a:spAutoFit/>
          </a:bodyPr>
          <a:lstStyle/>
          <a:p>
            <a:r>
              <a:rPr lang="en-US" sz="1200" dirty="0">
                <a:solidFill>
                  <a:schemeClr val="bg1"/>
                </a:solidFill>
                <a:latin typeface="Garamond" panose="02020404030301010803" pitchFamily="18" charset="0"/>
                <a:ea typeface="Roboto" panose="02000000000000000000" pitchFamily="2" charset="0"/>
                <a:cs typeface="Lato" panose="020F0502020204030203" pitchFamily="34" charset="0"/>
              </a:rPr>
              <a:t>#02</a:t>
            </a:r>
          </a:p>
        </p:txBody>
      </p:sp>
      <p:sp>
        <p:nvSpPr>
          <p:cNvPr id="5" name="PlaceHolder 2">
            <a:extLst>
              <a:ext uri="{FF2B5EF4-FFF2-40B4-BE49-F238E27FC236}">
                <a16:creationId xmlns:a16="http://schemas.microsoft.com/office/drawing/2014/main" id="{38749577-A851-DDC3-EFCF-A0E11FB39A4A}"/>
              </a:ext>
            </a:extLst>
          </p:cNvPr>
          <p:cNvSpPr txBox="1">
            <a:spLocks/>
          </p:cNvSpPr>
          <p:nvPr/>
        </p:nvSpPr>
        <p:spPr>
          <a:xfrm>
            <a:off x="1255887" y="5438327"/>
            <a:ext cx="1257120" cy="91404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tab pos="0" algn="l"/>
              </a:tabLst>
              <a:defRPr/>
            </a:pPr>
            <a:r>
              <a:rPr kumimoji="0" lang="en" sz="6000" b="0" i="0" u="none" strike="noStrike" kern="1200" cap="none" spc="-1" normalizeH="0" baseline="0" noProof="0" dirty="0">
                <a:ln>
                  <a:noFill/>
                </a:ln>
                <a:effectLst>
                  <a:outerShdw blurRad="38100" dist="38100" dir="2700000" algn="tl">
                    <a:srgbClr val="000000">
                      <a:alpha val="43137"/>
                    </a:srgbClr>
                  </a:outerShdw>
                </a:effectLst>
                <a:uLnTx/>
                <a:uFillTx/>
                <a:latin typeface="Atkinson Hyperlegible Next Medium"/>
                <a:ea typeface="Atkinson Hyperlegible Next Medium"/>
                <a:cs typeface="+mj-cs"/>
              </a:rPr>
              <a:t>01</a:t>
            </a:r>
            <a:endParaRPr kumimoji="0" lang="fr-FR" sz="6000" b="0" i="0" u="none" strike="noStrike" kern="1200" cap="none" spc="-1" normalizeH="0" baseline="0" noProof="0" dirty="0">
              <a:ln>
                <a:noFill/>
              </a:ln>
              <a:effectLst>
                <a:outerShdw blurRad="38100" dist="38100" dir="2700000" algn="tl">
                  <a:srgbClr val="000000">
                    <a:alpha val="43137"/>
                  </a:srgbClr>
                </a:outerShdw>
              </a:effectLst>
              <a:uLnTx/>
              <a:uFillTx/>
              <a:latin typeface="Arial"/>
              <a:cs typeface="+mj-cs"/>
            </a:endParaRPr>
          </a:p>
        </p:txBody>
      </p:sp>
      <p:sp>
        <p:nvSpPr>
          <p:cNvPr id="6" name="PlaceHolder 1">
            <a:extLst>
              <a:ext uri="{FF2B5EF4-FFF2-40B4-BE49-F238E27FC236}">
                <a16:creationId xmlns:a16="http://schemas.microsoft.com/office/drawing/2014/main" id="{A961C98E-18C1-4E27-9CD9-BDBA9A89C5E7}"/>
              </a:ext>
            </a:extLst>
          </p:cNvPr>
          <p:cNvSpPr txBox="1">
            <a:spLocks/>
          </p:cNvSpPr>
          <p:nvPr/>
        </p:nvSpPr>
        <p:spPr>
          <a:xfrm>
            <a:off x="2705936" y="5456615"/>
            <a:ext cx="6780127" cy="914040"/>
          </a:xfrm>
          <a:prstGeom prst="rect">
            <a:avLst/>
          </a:prstGeom>
          <a:noFill/>
          <a:ln w="0">
            <a:noFill/>
          </a:ln>
        </p:spPr>
        <p:txBody>
          <a:bodyPr vert="horz" lIns="91440" tIns="91440" rIns="91440" bIns="9144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tabLst>
                <a:tab pos="0" algn="l"/>
              </a:tabLst>
            </a:pPr>
            <a:r>
              <a:rPr lang="en" sz="4000" spc="-1" dirty="0">
                <a:effectLst>
                  <a:outerShdw blurRad="38100" dist="38100" dir="2700000" algn="tl">
                    <a:srgbClr val="000000">
                      <a:alpha val="43137"/>
                    </a:srgbClr>
                  </a:outerShdw>
                </a:effectLst>
                <a:latin typeface="Times New Roman" panose="02020603050405020304" pitchFamily="18" charset="0"/>
                <a:ea typeface="Atkinson Hyperlegible Next SemiBold"/>
                <a:cs typeface="Times New Roman" panose="02020603050405020304" pitchFamily="18" charset="0"/>
              </a:rPr>
              <a:t>Understanding</a:t>
            </a:r>
            <a:r>
              <a:rPr lang="en" sz="4000" spc="-1" dirty="0">
                <a:effectLst>
                  <a:outerShdw blurRad="38100" dist="38100" dir="2700000" algn="tl">
                    <a:srgbClr val="000000">
                      <a:alpha val="43137"/>
                    </a:srgbClr>
                  </a:outerShdw>
                </a:effectLst>
                <a:latin typeface="Atkinson Hyperlegible Next SemiBold"/>
                <a:ea typeface="Atkinson Hyperlegible Next SemiBold"/>
                <a:cs typeface="Times New Roman" panose="02020603050405020304" pitchFamily="18" charset="0"/>
              </a:rPr>
              <a:t> </a:t>
            </a:r>
            <a:r>
              <a:rPr lang="en" sz="4000" spc="-1" dirty="0">
                <a:effectLst>
                  <a:outerShdw blurRad="38100" dist="38100" dir="2700000" algn="tl">
                    <a:srgbClr val="000000">
                      <a:alpha val="43137"/>
                    </a:srgbClr>
                  </a:outerShdw>
                </a:effectLst>
                <a:latin typeface="Atkinson Hyperlegible Next SemiBold"/>
                <a:ea typeface="Atkinson Hyperlegible Next SemiBold"/>
              </a:rPr>
              <a:t>Sovereign Debt</a:t>
            </a:r>
            <a:endParaRPr lang="fr-FR" sz="4000" spc="-1" dirty="0">
              <a:effectLst>
                <a:outerShdw blurRad="38100" dist="38100" dir="2700000" algn="tl">
                  <a:srgbClr val="000000">
                    <a:alpha val="43137"/>
                  </a:srgbClr>
                </a:outerShdw>
              </a:effectLst>
              <a:latin typeface="Arial"/>
            </a:endParaRPr>
          </a:p>
        </p:txBody>
      </p:sp>
      <p:pic>
        <p:nvPicPr>
          <p:cNvPr id="1026" name="Picture 2" descr="Generated image">
            <a:extLst>
              <a:ext uri="{FF2B5EF4-FFF2-40B4-BE49-F238E27FC236}">
                <a16:creationId xmlns:a16="http://schemas.microsoft.com/office/drawing/2014/main" id="{FE8CF311-F870-D534-02A7-FAB10644AD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733" b="12933"/>
          <a:stretch/>
        </p:blipFill>
        <p:spPr bwMode="auto">
          <a:xfrm>
            <a:off x="1453784" y="321104"/>
            <a:ext cx="9040723" cy="5022624"/>
          </a:xfrm>
          <a:prstGeom prst="roundRect">
            <a:avLst>
              <a:gd name="adj" fmla="val 16667"/>
            </a:avLst>
          </a:prstGeom>
          <a:ln>
            <a:noFill/>
          </a:ln>
          <a:effectLst>
            <a:outerShdw blurRad="50800" dist="38100" dir="2700000" algn="tl"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64424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980741-81D8-6617-2566-29C9BFEAB375}"/>
              </a:ext>
            </a:extLst>
          </p:cNvPr>
          <p:cNvSpPr/>
          <p:nvPr/>
        </p:nvSpPr>
        <p:spPr>
          <a:xfrm>
            <a:off x="15548" y="0"/>
            <a:ext cx="12401550" cy="6943725"/>
          </a:xfrm>
          <a:prstGeom prst="rect">
            <a:avLst/>
          </a:prstGeom>
          <a:solidFill>
            <a:srgbClr val="D9C8B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70E9A99C-BB43-F9DF-98DE-E90CED5A8931}"/>
              </a:ext>
            </a:extLst>
          </p:cNvPr>
          <p:cNvSpPr txBox="1"/>
          <p:nvPr/>
        </p:nvSpPr>
        <p:spPr>
          <a:xfrm>
            <a:off x="754566" y="519411"/>
            <a:ext cx="7795074" cy="646331"/>
          </a:xfrm>
          <a:prstGeom prst="rect">
            <a:avLst/>
          </a:prstGeom>
          <a:noFill/>
        </p:spPr>
        <p:txBody>
          <a:bodyPr wrap="square" rtlCol="0">
            <a:spAutoFit/>
          </a:bodyPr>
          <a:lstStyle/>
          <a:p>
            <a:r>
              <a:rPr lang="en-US" sz="3600" b="1" dirty="0">
                <a:solidFill>
                  <a:schemeClr val="accent2">
                    <a:lumMod val="50000"/>
                  </a:schemeClr>
                </a:solidFill>
                <a:latin typeface="Garamond" panose="02020404030301010803" pitchFamily="18" charset="0"/>
                <a:ea typeface="Roboto" panose="02000000000000000000" pitchFamily="2" charset="0"/>
                <a:cs typeface="Lato" panose="020F0502020204030203" pitchFamily="34" charset="0"/>
              </a:rPr>
              <a:t>DEFINITION AND IMPORTANCE </a:t>
            </a:r>
          </a:p>
        </p:txBody>
      </p:sp>
      <p:cxnSp>
        <p:nvCxnSpPr>
          <p:cNvPr id="3" name="Straight Connector 2">
            <a:extLst>
              <a:ext uri="{FF2B5EF4-FFF2-40B4-BE49-F238E27FC236}">
                <a16:creationId xmlns:a16="http://schemas.microsoft.com/office/drawing/2014/main" id="{F958BF99-09DC-71FA-3746-62B7C18D15FC}"/>
              </a:ext>
            </a:extLst>
          </p:cNvPr>
          <p:cNvCxnSpPr>
            <a:cxnSpLocks/>
          </p:cNvCxnSpPr>
          <p:nvPr/>
        </p:nvCxnSpPr>
        <p:spPr>
          <a:xfrm>
            <a:off x="-100359" y="1177312"/>
            <a:ext cx="3178098" cy="0"/>
          </a:xfrm>
          <a:prstGeom prst="line">
            <a:avLst/>
          </a:pr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1F9F436-2D48-9C81-D127-001EBC4CE8C0}"/>
              </a:ext>
            </a:extLst>
          </p:cNvPr>
          <p:cNvSpPr txBox="1"/>
          <p:nvPr/>
        </p:nvSpPr>
        <p:spPr>
          <a:xfrm>
            <a:off x="754566" y="1490684"/>
            <a:ext cx="7336489" cy="369332"/>
          </a:xfrm>
          <a:prstGeom prst="rect">
            <a:avLst/>
          </a:prstGeom>
          <a:noFill/>
        </p:spPr>
        <p:txBody>
          <a:bodyPr wrap="square" rtlCol="0">
            <a:spAutoFit/>
          </a:bodyPr>
          <a:lstStyle/>
          <a:p>
            <a:pPr algn="just" rtl="0">
              <a:spcBef>
                <a:spcPts val="1200"/>
              </a:spcBef>
              <a:spcAft>
                <a:spcPts val="0"/>
              </a:spcAft>
            </a:pPr>
            <a:endParaRPr lang="en-US" b="0" i="0" u="none" strike="noStrike" dirty="0">
              <a:solidFill>
                <a:srgbClr val="000000"/>
              </a:solidFill>
              <a:effectLst/>
            </a:endParaRPr>
          </a:p>
        </p:txBody>
      </p:sp>
      <p:sp>
        <p:nvSpPr>
          <p:cNvPr id="5" name="Rectangle 4">
            <a:extLst>
              <a:ext uri="{FF2B5EF4-FFF2-40B4-BE49-F238E27FC236}">
                <a16:creationId xmlns:a16="http://schemas.microsoft.com/office/drawing/2014/main" id="{6EC1600B-5380-A0CA-366D-F75F3FAEA0D6}"/>
              </a:ext>
            </a:extLst>
          </p:cNvPr>
          <p:cNvSpPr/>
          <p:nvPr/>
        </p:nvSpPr>
        <p:spPr>
          <a:xfrm>
            <a:off x="10936112" y="6370655"/>
            <a:ext cx="1553989" cy="643094"/>
          </a:xfrm>
          <a:prstGeom prst="rect">
            <a:avLst/>
          </a:prstGeom>
          <a:solidFill>
            <a:srgbClr val="493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6" name="TextBox 5">
            <a:extLst>
              <a:ext uri="{FF2B5EF4-FFF2-40B4-BE49-F238E27FC236}">
                <a16:creationId xmlns:a16="http://schemas.microsoft.com/office/drawing/2014/main" id="{0AD0C688-7085-4248-03ED-FEB73FA1FCBB}"/>
              </a:ext>
            </a:extLst>
          </p:cNvPr>
          <p:cNvSpPr txBox="1"/>
          <p:nvPr/>
        </p:nvSpPr>
        <p:spPr>
          <a:xfrm>
            <a:off x="11411441" y="6495863"/>
            <a:ext cx="526004" cy="276999"/>
          </a:xfrm>
          <a:prstGeom prst="rect">
            <a:avLst/>
          </a:prstGeom>
          <a:noFill/>
        </p:spPr>
        <p:txBody>
          <a:bodyPr wrap="square" rtlCol="0">
            <a:spAutoFit/>
          </a:bodyPr>
          <a:lstStyle/>
          <a:p>
            <a:r>
              <a:rPr lang="en-US" sz="1200" dirty="0">
                <a:solidFill>
                  <a:schemeClr val="bg1"/>
                </a:solidFill>
                <a:latin typeface="Garamond" panose="02020404030301010803" pitchFamily="18" charset="0"/>
                <a:ea typeface="Roboto" panose="02000000000000000000" pitchFamily="2" charset="0"/>
                <a:cs typeface="Lato" panose="020F0502020204030203" pitchFamily="34" charset="0"/>
              </a:rPr>
              <a:t>#03</a:t>
            </a:r>
          </a:p>
        </p:txBody>
      </p:sp>
      <p:pic>
        <p:nvPicPr>
          <p:cNvPr id="9" name="Picture 8">
            <a:extLst>
              <a:ext uri="{FF2B5EF4-FFF2-40B4-BE49-F238E27FC236}">
                <a16:creationId xmlns:a16="http://schemas.microsoft.com/office/drawing/2014/main" id="{F932BEB8-74D3-A4FA-C7AE-1BB94CD4064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60655" y1="20210" x2="60655" y2="20210"/>
                        <a14:foregroundMark x1="60898" y1="25182" x2="60898" y2="25182"/>
                        <a14:foregroundMark x1="60776" y1="20049" x2="60776" y2="20049"/>
                        <a14:foregroundMark x1="62920" y1="22474" x2="62920" y2="22474"/>
                        <a14:foregroundMark x1="60776" y1="16168" x2="80590" y2="37227"/>
                        <a14:foregroundMark x1="80590" y1="37227" x2="83825" y2="44462"/>
                        <a14:foregroundMark x1="56328" y1="18593" x2="77841" y2="44786"/>
                        <a14:foregroundMark x1="77841" y1="44786" x2="54428" y2="24010"/>
                        <a14:foregroundMark x1="54428" y1="24010" x2="58229" y2="45028"/>
                        <a14:foregroundMark x1="58229" y1="45028" x2="46704" y2="45715"/>
                        <a14:foregroundMark x1="46704" y1="45715" x2="39830" y2="36136"/>
                        <a14:foregroundMark x1="39830" y1="36136" x2="38132" y2="26839"/>
                        <a14:foregroundMark x1="38132" y1="26839" x2="42297" y2="20776"/>
                        <a14:foregroundMark x1="42297" y1="20776" x2="43227" y2="29547"/>
                        <a14:foregroundMark x1="43227" y1="29547" x2="28953" y2="30881"/>
                        <a14:foregroundMark x1="28953" y1="30881" x2="29883" y2="22716"/>
                        <a14:foregroundMark x1="29883" y1="22716" x2="35867" y2="19523"/>
                        <a14:foregroundMark x1="46098" y1="20614" x2="47554" y2="33508"/>
                        <a14:foregroundMark x1="47554" y1="33508" x2="47998" y2="34479"/>
                        <a14:foregroundMark x1="70886" y1="42846" x2="62839" y2="46766"/>
                        <a14:foregroundMark x1="62839" y1="46766" x2="75859" y2="44058"/>
                        <a14:foregroundMark x1="62920" y1="18432" x2="74040" y2="20049"/>
                        <a14:foregroundMark x1="74040" y1="20049" x2="79296" y2="26960"/>
                        <a14:foregroundMark x1="79296" y1="26960" x2="80590" y2="37995"/>
                        <a14:foregroundMark x1="71169" y1="22878" x2="76264" y2="23969"/>
                        <a14:foregroundMark x1="82450" y1="15764" x2="83947" y2="18715"/>
                        <a14:foregroundMark x1="79782" y1="19240" x2="76142" y2="23040"/>
                        <a14:foregroundMark x1="42175" y1="14956" x2="42175" y2="14956"/>
                        <a14:foregroundMark x1="41771" y1="14673" x2="41771" y2="14673"/>
                        <a14:foregroundMark x1="42337" y1="14551" x2="42337" y2="14551"/>
                        <a14:foregroundMark x1="42337" y1="14551" x2="42337" y2="14551"/>
                        <a14:foregroundMark x1="56450" y1="85934" x2="56450" y2="85934"/>
                        <a14:foregroundMark x1="83825" y1="18998" x2="83825" y2="18998"/>
                      </a14:backgroundRemoval>
                    </a14:imgEffect>
                  </a14:imgLayer>
                </a14:imgProps>
              </a:ext>
              <a:ext uri="{28A0092B-C50C-407E-A947-70E740481C1C}">
                <a14:useLocalDpi xmlns:a14="http://schemas.microsoft.com/office/drawing/2010/main" val="0"/>
              </a:ext>
            </a:extLst>
          </a:blip>
          <a:stretch>
            <a:fillRect/>
          </a:stretch>
        </p:blipFill>
        <p:spPr>
          <a:xfrm>
            <a:off x="8091055" y="1162785"/>
            <a:ext cx="4034787" cy="4035561"/>
          </a:xfrm>
          <a:prstGeom prst="rect">
            <a:avLst/>
          </a:prstGeom>
        </p:spPr>
      </p:pic>
      <p:sp>
        <p:nvSpPr>
          <p:cNvPr id="21" name="PlaceHolder 2">
            <a:extLst>
              <a:ext uri="{FF2B5EF4-FFF2-40B4-BE49-F238E27FC236}">
                <a16:creationId xmlns:a16="http://schemas.microsoft.com/office/drawing/2014/main" id="{EABB2FF4-43D6-2A37-C2B3-E9F59E4B2570}"/>
              </a:ext>
            </a:extLst>
          </p:cNvPr>
          <p:cNvSpPr txBox="1">
            <a:spLocks/>
          </p:cNvSpPr>
          <p:nvPr/>
        </p:nvSpPr>
        <p:spPr>
          <a:xfrm>
            <a:off x="1121520" y="1366230"/>
            <a:ext cx="6876740" cy="751041"/>
          </a:xfrm>
          <a:prstGeom prst="rect">
            <a:avLst/>
          </a:prstGeom>
          <a:noFill/>
          <a:ln w="0">
            <a:noFill/>
          </a:ln>
        </p:spPr>
        <p:txBody>
          <a:bodyPr vert="horz" lIns="91440" tIns="91440" rIns="91440" bIns="9144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tabLst>
                <a:tab pos="0" algn="l"/>
              </a:tabLst>
            </a:pPr>
            <a:r>
              <a:rPr lang="en-US" sz="1800" spc="-1" dirty="0">
                <a:solidFill>
                  <a:schemeClr val="dk1"/>
                </a:solidFill>
                <a:latin typeface="Times New Roman" panose="02020603050405020304" pitchFamily="18" charset="0"/>
                <a:ea typeface="Albert Sans"/>
                <a:cs typeface="Times New Roman" panose="02020603050405020304" pitchFamily="18" charset="0"/>
              </a:rPr>
              <a:t>Sovereign debt is a type of public debt issued by a sovereign government, typically in the form of bonds, to finance public spending.is referred to as sovereign debt.</a:t>
            </a:r>
            <a:endParaRPr lang="en-US" sz="1800" spc="-1" dirty="0">
              <a:solidFill>
                <a:srgbClr val="FFFFFF"/>
              </a:solidFill>
              <a:latin typeface="Times New Roman" panose="02020603050405020304" pitchFamily="18" charset="0"/>
              <a:cs typeface="Times New Roman" panose="02020603050405020304" pitchFamily="18" charset="0"/>
            </a:endParaRPr>
          </a:p>
        </p:txBody>
      </p:sp>
      <p:sp>
        <p:nvSpPr>
          <p:cNvPr id="22" name="Google Shape;176;p31">
            <a:extLst>
              <a:ext uri="{FF2B5EF4-FFF2-40B4-BE49-F238E27FC236}">
                <a16:creationId xmlns:a16="http://schemas.microsoft.com/office/drawing/2014/main" id="{D16B88B3-B031-5FB3-5BBA-7269883448F6}"/>
              </a:ext>
            </a:extLst>
          </p:cNvPr>
          <p:cNvSpPr/>
          <p:nvPr/>
        </p:nvSpPr>
        <p:spPr>
          <a:xfrm>
            <a:off x="549363" y="1420660"/>
            <a:ext cx="657000" cy="369332"/>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ct val="100000"/>
              </a:lnSpc>
              <a:tabLst>
                <a:tab pos="0" algn="l"/>
              </a:tabLst>
            </a:pPr>
            <a:r>
              <a:rPr lang="en" sz="2400" b="0" strike="noStrike" spc="-1" dirty="0">
                <a:solidFill>
                  <a:schemeClr val="dk1"/>
                </a:solidFill>
                <a:latin typeface="Arial"/>
              </a:rPr>
              <a:t>→</a:t>
            </a:r>
            <a:endParaRPr lang="en-US" sz="2400" b="0" strike="noStrike" spc="-1" dirty="0">
              <a:solidFill>
                <a:srgbClr val="FFFFFF"/>
              </a:solidFill>
              <a:latin typeface="OpenSymbol"/>
            </a:endParaRPr>
          </a:p>
        </p:txBody>
      </p:sp>
      <p:sp>
        <p:nvSpPr>
          <p:cNvPr id="23" name="PlaceHolder 2">
            <a:extLst>
              <a:ext uri="{FF2B5EF4-FFF2-40B4-BE49-F238E27FC236}">
                <a16:creationId xmlns:a16="http://schemas.microsoft.com/office/drawing/2014/main" id="{3C157D45-16ED-33A9-E810-F23C109E8A98}"/>
              </a:ext>
            </a:extLst>
          </p:cNvPr>
          <p:cNvSpPr txBox="1">
            <a:spLocks/>
          </p:cNvSpPr>
          <p:nvPr/>
        </p:nvSpPr>
        <p:spPr>
          <a:xfrm>
            <a:off x="883875" y="2234908"/>
            <a:ext cx="6948194" cy="1733398"/>
          </a:xfrm>
          <a:prstGeom prst="rect">
            <a:avLst/>
          </a:prstGeom>
          <a:noFill/>
          <a:ln w="0">
            <a:noFill/>
          </a:ln>
        </p:spPr>
        <p:txBody>
          <a:bodyPr lIns="91440" tIns="91440" rIns="91440" bIns="9144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00000"/>
              </a:lnSpc>
              <a:buFont typeface="Arial" panose="020B0604020202020204" pitchFamily="34" charset="0"/>
              <a:buNone/>
              <a:tabLst>
                <a:tab pos="0" algn="l"/>
              </a:tabLst>
            </a:pPr>
            <a:r>
              <a:rPr lang="en-US" sz="1800" spc="-1" dirty="0">
                <a:solidFill>
                  <a:schemeClr val="dk1"/>
                </a:solidFill>
                <a:latin typeface="Times New Roman" panose="02020603050405020304" pitchFamily="18" charset="0"/>
                <a:ea typeface="Albert Sans"/>
                <a:cs typeface="Times New Roman" panose="02020603050405020304" pitchFamily="18" charset="0"/>
              </a:rPr>
              <a:t>It comes in two main types: </a:t>
            </a:r>
            <a:br>
              <a:rPr lang="en-US" sz="1800" spc="-1" dirty="0">
                <a:solidFill>
                  <a:schemeClr val="dk1"/>
                </a:solidFill>
                <a:latin typeface="Times New Roman" panose="02020603050405020304" pitchFamily="18" charset="0"/>
                <a:ea typeface="Albert Sans"/>
                <a:cs typeface="Times New Roman" panose="02020603050405020304" pitchFamily="18" charset="0"/>
              </a:rPr>
            </a:br>
            <a:r>
              <a:rPr lang="en-US" sz="1800" b="1" spc="-1" dirty="0">
                <a:solidFill>
                  <a:schemeClr val="dk1"/>
                </a:solidFill>
                <a:latin typeface="Times New Roman" panose="02020603050405020304" pitchFamily="18" charset="0"/>
                <a:ea typeface="Albert Sans"/>
                <a:cs typeface="Times New Roman" panose="02020603050405020304" pitchFamily="18" charset="0"/>
              </a:rPr>
              <a:t>Domestic debt</a:t>
            </a:r>
            <a:r>
              <a:rPr lang="en-US" sz="1800" spc="-1" dirty="0">
                <a:solidFill>
                  <a:schemeClr val="dk1"/>
                </a:solidFill>
                <a:latin typeface="Times New Roman" panose="02020603050405020304" pitchFamily="18" charset="0"/>
                <a:ea typeface="Albert Sans"/>
                <a:cs typeface="Times New Roman" panose="02020603050405020304" pitchFamily="18" charset="0"/>
              </a:rPr>
              <a:t>, which is issued and repaid in the country’s own currency and sold to local investors, and</a:t>
            </a:r>
          </a:p>
          <a:p>
            <a:pPr indent="0">
              <a:lnSpc>
                <a:spcPct val="100000"/>
              </a:lnSpc>
              <a:buFont typeface="Arial" panose="020B0604020202020204" pitchFamily="34" charset="0"/>
              <a:buNone/>
              <a:tabLst>
                <a:tab pos="0" algn="l"/>
              </a:tabLst>
            </a:pPr>
            <a:r>
              <a:rPr lang="en-US" sz="1800" b="1" spc="-1" dirty="0">
                <a:solidFill>
                  <a:schemeClr val="dk1"/>
                </a:solidFill>
                <a:latin typeface="Times New Roman" panose="02020603050405020304" pitchFamily="18" charset="0"/>
                <a:ea typeface="Albert Sans"/>
                <a:cs typeface="Times New Roman" panose="02020603050405020304" pitchFamily="18" charset="0"/>
              </a:rPr>
              <a:t>Foreign (external) debt</a:t>
            </a:r>
            <a:r>
              <a:rPr lang="en-US" sz="1800" spc="-1" dirty="0">
                <a:solidFill>
                  <a:schemeClr val="dk1"/>
                </a:solidFill>
                <a:latin typeface="Times New Roman" panose="02020603050405020304" pitchFamily="18" charset="0"/>
                <a:ea typeface="Albert Sans"/>
                <a:cs typeface="Times New Roman" panose="02020603050405020304" pitchFamily="18" charset="0"/>
              </a:rPr>
              <a:t>, which is issued in foreign currencies and held by international creditors.</a:t>
            </a:r>
            <a:endParaRPr lang="en-US" sz="1800" spc="-1" dirty="0">
              <a:solidFill>
                <a:srgbClr val="FFFFFF"/>
              </a:solidFill>
              <a:latin typeface="Times New Roman" panose="02020603050405020304" pitchFamily="18" charset="0"/>
              <a:cs typeface="Times New Roman" panose="02020603050405020304" pitchFamily="18" charset="0"/>
            </a:endParaRPr>
          </a:p>
        </p:txBody>
      </p:sp>
      <p:sp>
        <p:nvSpPr>
          <p:cNvPr id="24" name="Google Shape;176;p31">
            <a:extLst>
              <a:ext uri="{FF2B5EF4-FFF2-40B4-BE49-F238E27FC236}">
                <a16:creationId xmlns:a16="http://schemas.microsoft.com/office/drawing/2014/main" id="{97EEA930-9653-E1CA-06AA-50AD8E3110B4}"/>
              </a:ext>
            </a:extLst>
          </p:cNvPr>
          <p:cNvSpPr/>
          <p:nvPr/>
        </p:nvSpPr>
        <p:spPr>
          <a:xfrm>
            <a:off x="533520" y="2262545"/>
            <a:ext cx="657000" cy="369332"/>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ct val="100000"/>
              </a:lnSpc>
              <a:tabLst>
                <a:tab pos="0" algn="l"/>
              </a:tabLst>
            </a:pPr>
            <a:r>
              <a:rPr lang="en" sz="2400" b="0" strike="noStrike" spc="-1" dirty="0">
                <a:solidFill>
                  <a:schemeClr val="dk1"/>
                </a:solidFill>
                <a:latin typeface="Arial"/>
              </a:rPr>
              <a:t>→</a:t>
            </a:r>
            <a:endParaRPr lang="en-US" sz="2400" b="0" strike="noStrike" spc="-1" dirty="0">
              <a:solidFill>
                <a:srgbClr val="FFFFFF"/>
              </a:solidFill>
              <a:latin typeface="OpenSymbol"/>
            </a:endParaRPr>
          </a:p>
        </p:txBody>
      </p:sp>
      <p:sp>
        <p:nvSpPr>
          <p:cNvPr id="25" name="PlaceHolder 2">
            <a:extLst>
              <a:ext uri="{FF2B5EF4-FFF2-40B4-BE49-F238E27FC236}">
                <a16:creationId xmlns:a16="http://schemas.microsoft.com/office/drawing/2014/main" id="{83044DC8-9B20-0B24-52BA-F77B93581693}"/>
              </a:ext>
            </a:extLst>
          </p:cNvPr>
          <p:cNvSpPr txBox="1">
            <a:spLocks/>
          </p:cNvSpPr>
          <p:nvPr/>
        </p:nvSpPr>
        <p:spPr>
          <a:xfrm>
            <a:off x="533520" y="3974814"/>
            <a:ext cx="7924680" cy="1733398"/>
          </a:xfrm>
          <a:prstGeom prst="rect">
            <a:avLst/>
          </a:prstGeom>
          <a:noFill/>
          <a:ln w="0">
            <a:noFill/>
          </a:ln>
        </p:spPr>
        <p:txBody>
          <a:bodyPr lIns="91440" tIns="91440" rIns="91440" bIns="9144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00000"/>
              </a:lnSpc>
              <a:buFont typeface="Arial" panose="020B0604020202020204" pitchFamily="34" charset="0"/>
              <a:buNone/>
              <a:tabLst>
                <a:tab pos="0" algn="l"/>
              </a:tabLst>
            </a:pPr>
            <a:r>
              <a:rPr lang="en-US" sz="1800" b="1" spc="-1" dirty="0">
                <a:solidFill>
                  <a:schemeClr val="dk1"/>
                </a:solidFill>
                <a:latin typeface="Times New Roman" panose="02020603050405020304" pitchFamily="18" charset="0"/>
                <a:ea typeface="Albert Sans"/>
                <a:cs typeface="Times New Roman" panose="02020603050405020304" pitchFamily="18" charset="0"/>
              </a:rPr>
              <a:t>How governments borrow</a:t>
            </a:r>
          </a:p>
          <a:p>
            <a:pPr indent="0">
              <a:lnSpc>
                <a:spcPct val="100000"/>
              </a:lnSpc>
              <a:buFont typeface="Arial" panose="020B0604020202020204" pitchFamily="34" charset="0"/>
              <a:buNone/>
              <a:tabLst>
                <a:tab pos="0" algn="l"/>
              </a:tabLst>
            </a:pPr>
            <a:r>
              <a:rPr lang="en-US" sz="1800" b="1" spc="-1" dirty="0">
                <a:solidFill>
                  <a:schemeClr val="dk1"/>
                </a:solidFill>
                <a:latin typeface="Times New Roman" panose="02020603050405020304" pitchFamily="18" charset="0"/>
                <a:cs typeface="Times New Roman" panose="02020603050405020304" pitchFamily="18" charset="0"/>
              </a:rPr>
              <a:t>- </a:t>
            </a:r>
            <a:r>
              <a:rPr lang="en-US" sz="1800" spc="-1" dirty="0">
                <a:solidFill>
                  <a:schemeClr val="dk1"/>
                </a:solidFill>
                <a:latin typeface="Times New Roman" panose="02020603050405020304" pitchFamily="18" charset="0"/>
                <a:cs typeface="Times New Roman" panose="02020603050405020304" pitchFamily="18" charset="0"/>
              </a:rPr>
              <a:t>Governments usually borrow by issuing bonds—debt securities that promise to pay back the principal with interest over time. These bonds can be sold to individuals, institutions, or other countries, making sovereign debt a vital tool for managing national finances.</a:t>
            </a:r>
            <a:endParaRPr lang="en-US" sz="1800" spc="-1" dirty="0">
              <a:solidFill>
                <a:srgbClr val="FFFFFF"/>
              </a:solidFill>
              <a:latin typeface="Times New Roman" panose="02020603050405020304" pitchFamily="18" charset="0"/>
              <a:cs typeface="Times New Roman" panose="02020603050405020304" pitchFamily="18" charset="0"/>
            </a:endParaRPr>
          </a:p>
        </p:txBody>
      </p:sp>
      <p:sp>
        <p:nvSpPr>
          <p:cNvPr id="26" name="Google Shape;176;p31">
            <a:extLst>
              <a:ext uri="{FF2B5EF4-FFF2-40B4-BE49-F238E27FC236}">
                <a16:creationId xmlns:a16="http://schemas.microsoft.com/office/drawing/2014/main" id="{F9A62CE5-A1D9-6506-1B6C-A6D78C516A25}"/>
              </a:ext>
            </a:extLst>
          </p:cNvPr>
          <p:cNvSpPr/>
          <p:nvPr/>
        </p:nvSpPr>
        <p:spPr>
          <a:xfrm>
            <a:off x="205020" y="4023170"/>
            <a:ext cx="657000" cy="369332"/>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ct val="100000"/>
              </a:lnSpc>
              <a:tabLst>
                <a:tab pos="0" algn="l"/>
              </a:tabLst>
            </a:pPr>
            <a:r>
              <a:rPr lang="en" sz="2400" b="0" strike="noStrike" spc="-1" dirty="0">
                <a:solidFill>
                  <a:schemeClr val="dk1"/>
                </a:solidFill>
                <a:latin typeface="Arial"/>
              </a:rPr>
              <a:t>→</a:t>
            </a:r>
            <a:endParaRPr lang="en-US" sz="2400" b="0" strike="noStrike" spc="-1" dirty="0">
              <a:solidFill>
                <a:srgbClr val="FFFFFF"/>
              </a:solidFill>
              <a:latin typeface="OpenSymbol"/>
            </a:endParaRPr>
          </a:p>
        </p:txBody>
      </p:sp>
    </p:spTree>
    <p:extLst>
      <p:ext uri="{BB962C8B-B14F-4D97-AF65-F5344CB8AC3E}">
        <p14:creationId xmlns:p14="http://schemas.microsoft.com/office/powerpoint/2010/main" val="21291313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1D430-943D-9A01-7F62-F283F6F96156}"/>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23555088-682F-439A-573A-769A67B84A99}"/>
              </a:ext>
            </a:extLst>
          </p:cNvPr>
          <p:cNvSpPr/>
          <p:nvPr/>
        </p:nvSpPr>
        <p:spPr>
          <a:xfrm>
            <a:off x="-95250" y="-9525"/>
            <a:ext cx="12401550" cy="6943725"/>
          </a:xfrm>
          <a:prstGeom prst="rect">
            <a:avLst/>
          </a:prstGeom>
          <a:solidFill>
            <a:srgbClr val="D9C8B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3" name="Straight Connector 2">
            <a:extLst>
              <a:ext uri="{FF2B5EF4-FFF2-40B4-BE49-F238E27FC236}">
                <a16:creationId xmlns:a16="http://schemas.microsoft.com/office/drawing/2014/main" id="{DBB49CD3-B90A-8FA5-0B9C-1EEE69C31BE1}"/>
              </a:ext>
            </a:extLst>
          </p:cNvPr>
          <p:cNvCxnSpPr>
            <a:cxnSpLocks/>
          </p:cNvCxnSpPr>
          <p:nvPr/>
        </p:nvCxnSpPr>
        <p:spPr>
          <a:xfrm>
            <a:off x="-111510" y="1177312"/>
            <a:ext cx="3178098" cy="0"/>
          </a:xfrm>
          <a:prstGeom prst="line">
            <a:avLst/>
          </a:pr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623D70A-4C52-7382-F9D0-A1D7295E1347}"/>
              </a:ext>
            </a:extLst>
          </p:cNvPr>
          <p:cNvSpPr txBox="1"/>
          <p:nvPr/>
        </p:nvSpPr>
        <p:spPr>
          <a:xfrm>
            <a:off x="754565" y="519411"/>
            <a:ext cx="8435155" cy="646331"/>
          </a:xfrm>
          <a:prstGeom prst="rect">
            <a:avLst/>
          </a:prstGeom>
          <a:noFill/>
        </p:spPr>
        <p:txBody>
          <a:bodyPr wrap="square" rtlCol="0">
            <a:spAutoFit/>
          </a:bodyPr>
          <a:lstStyle/>
          <a:p>
            <a:r>
              <a:rPr lang="en-US" sz="3600" b="1" dirty="0">
                <a:solidFill>
                  <a:schemeClr val="accent2">
                    <a:lumMod val="50000"/>
                  </a:schemeClr>
                </a:solidFill>
                <a:latin typeface="Garamond" panose="02020404030301010803" pitchFamily="18" charset="0"/>
                <a:ea typeface="Roboto" panose="02000000000000000000" pitchFamily="2" charset="0"/>
                <a:cs typeface="Lato" panose="020F0502020204030203" pitchFamily="34" charset="0"/>
              </a:rPr>
              <a:t>THE RISK OF SOVEREIGN DEBT</a:t>
            </a:r>
          </a:p>
        </p:txBody>
      </p:sp>
      <p:sp>
        <p:nvSpPr>
          <p:cNvPr id="7" name="TextBox 6">
            <a:extLst>
              <a:ext uri="{FF2B5EF4-FFF2-40B4-BE49-F238E27FC236}">
                <a16:creationId xmlns:a16="http://schemas.microsoft.com/office/drawing/2014/main" id="{41FC0BC5-74B1-F1B9-F120-8D6D809167C2}"/>
              </a:ext>
            </a:extLst>
          </p:cNvPr>
          <p:cNvSpPr txBox="1"/>
          <p:nvPr/>
        </p:nvSpPr>
        <p:spPr>
          <a:xfrm>
            <a:off x="754565" y="1292563"/>
            <a:ext cx="10721155" cy="646331"/>
          </a:xfrm>
          <a:prstGeom prst="rect">
            <a:avLst/>
          </a:prstGeom>
          <a:noFill/>
        </p:spPr>
        <p:txBody>
          <a:bodyPr wrap="square">
            <a:spAutoFit/>
          </a:bodyPr>
          <a:lstStyle/>
          <a:p>
            <a:r>
              <a:rPr lang="en-US" sz="1800" b="1" i="0" u="sng" dirty="0">
                <a:solidFill>
                  <a:srgbClr val="000000"/>
                </a:solidFill>
                <a:effectLst/>
                <a:latin typeface="Times New Roman" panose="02020603050405020304" pitchFamily="18" charset="0"/>
              </a:rPr>
              <a:t>High sovereign debt can undermine a country's financial stability and trigger serious economic consequences:</a:t>
            </a:r>
            <a:endParaRPr lang="en-IN" dirty="0"/>
          </a:p>
        </p:txBody>
      </p:sp>
      <p:sp>
        <p:nvSpPr>
          <p:cNvPr id="9" name="TextBox 8">
            <a:extLst>
              <a:ext uri="{FF2B5EF4-FFF2-40B4-BE49-F238E27FC236}">
                <a16:creationId xmlns:a16="http://schemas.microsoft.com/office/drawing/2014/main" id="{30B5309E-E85B-FA2F-3680-ABFCC0417995}"/>
              </a:ext>
            </a:extLst>
          </p:cNvPr>
          <p:cNvSpPr txBox="1"/>
          <p:nvPr/>
        </p:nvSpPr>
        <p:spPr>
          <a:xfrm>
            <a:off x="625807" y="2065715"/>
            <a:ext cx="6387642" cy="4524315"/>
          </a:xfrm>
          <a:prstGeom prst="rect">
            <a:avLst/>
          </a:prstGeom>
          <a:noFill/>
        </p:spPr>
        <p:txBody>
          <a:bodyPr wrap="square" rtlCol="0">
            <a:spAutoFit/>
          </a:bodyPr>
          <a:lstStyle/>
          <a:p>
            <a:pPr marL="342900" indent="-342900" algn="just">
              <a:buAutoNum type="arabicPeriod"/>
            </a:pPr>
            <a:r>
              <a:rPr lang="en-US" b="1" dirty="0"/>
              <a:t>Loss of investor confidence </a:t>
            </a:r>
          </a:p>
          <a:p>
            <a:pPr marL="742950" lvl="1" indent="-285750" algn="just">
              <a:buFont typeface="Arial" panose="020B0604020202020204" pitchFamily="34" charset="0"/>
              <a:buChar char="•"/>
            </a:pPr>
            <a:r>
              <a:rPr lang="en-US" dirty="0"/>
              <a:t>When debt become unsustainable, investor may pull out, leading to capital flight.</a:t>
            </a:r>
          </a:p>
          <a:p>
            <a:pPr lvl="1" algn="just"/>
            <a:r>
              <a:rPr lang="en-US" i="1" dirty="0"/>
              <a:t>Example: When Greece debt crisis 2010 happened, investor doubted Greece ability to repay causing bond yields skyrocket</a:t>
            </a:r>
          </a:p>
          <a:p>
            <a:pPr marL="342900" indent="-342900" algn="just">
              <a:buFont typeface="+mj-lt"/>
              <a:buAutoNum type="arabicPeriod"/>
            </a:pPr>
            <a:r>
              <a:rPr lang="en-US" b="1" dirty="0"/>
              <a:t>Currency depreciation</a:t>
            </a:r>
          </a:p>
          <a:p>
            <a:pPr marL="742950" lvl="1" indent="-285750" algn="just">
              <a:buFont typeface="Arial" panose="020B0604020202020204" pitchFamily="34" charset="0"/>
              <a:buChar char="•"/>
            </a:pPr>
            <a:r>
              <a:rPr lang="en-US" dirty="0"/>
              <a:t>Heavy debt and fear of default can weaken national currency</a:t>
            </a:r>
          </a:p>
          <a:p>
            <a:pPr lvl="1" algn="just"/>
            <a:r>
              <a:rPr lang="en-US" i="1" dirty="0"/>
              <a:t>Example: When Argentina (2018-2020)- high debt and inflation led to peso collapse and multiple IMF ballot</a:t>
            </a:r>
          </a:p>
          <a:p>
            <a:pPr algn="just"/>
            <a:r>
              <a:rPr lang="en-US" b="1" dirty="0"/>
              <a:t>3. Higher Borrowing Cost</a:t>
            </a:r>
          </a:p>
          <a:p>
            <a:pPr marL="742950" lvl="1" indent="-285750" algn="just">
              <a:buFont typeface="Arial" panose="020B0604020202020204" pitchFamily="34" charset="0"/>
              <a:buChar char="•"/>
            </a:pPr>
            <a:r>
              <a:rPr lang="en-US" dirty="0"/>
              <a:t>Countries with high debt pay more to borrow as lender demand higher return to offset the risk</a:t>
            </a:r>
          </a:p>
          <a:p>
            <a:pPr lvl="1" algn="just"/>
            <a:r>
              <a:rPr lang="en-US" i="1" dirty="0"/>
              <a:t>Example: Italy(2022)- Political instability and debt concern led to spike in bond yields</a:t>
            </a:r>
          </a:p>
        </p:txBody>
      </p:sp>
      <p:sp>
        <p:nvSpPr>
          <p:cNvPr id="2" name="AutoShape 2">
            <a:extLst>
              <a:ext uri="{FF2B5EF4-FFF2-40B4-BE49-F238E27FC236}">
                <a16:creationId xmlns:a16="http://schemas.microsoft.com/office/drawing/2014/main" id="{AC5FD962-23EE-9500-B1A3-E4EFA6233D98}"/>
              </a:ext>
            </a:extLst>
          </p:cNvPr>
          <p:cNvSpPr>
            <a:spLocks noChangeAspect="1" noChangeArrowheads="1"/>
          </p:cNvSpPr>
          <p:nvPr/>
        </p:nvSpPr>
        <p:spPr bwMode="auto">
          <a:xfrm>
            <a:off x="3228975" y="1347788"/>
            <a:ext cx="5734050" cy="41624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6" name="Rectangle 5">
            <a:extLst>
              <a:ext uri="{FF2B5EF4-FFF2-40B4-BE49-F238E27FC236}">
                <a16:creationId xmlns:a16="http://schemas.microsoft.com/office/drawing/2014/main" id="{B3EC777D-97B5-B7E0-9EC4-5446E87D123E}"/>
              </a:ext>
            </a:extLst>
          </p:cNvPr>
          <p:cNvSpPr/>
          <p:nvPr/>
        </p:nvSpPr>
        <p:spPr>
          <a:xfrm>
            <a:off x="10936112" y="6370655"/>
            <a:ext cx="1553989" cy="643094"/>
          </a:xfrm>
          <a:prstGeom prst="rect">
            <a:avLst/>
          </a:prstGeom>
          <a:solidFill>
            <a:srgbClr val="493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10" name="TextBox 9">
            <a:extLst>
              <a:ext uri="{FF2B5EF4-FFF2-40B4-BE49-F238E27FC236}">
                <a16:creationId xmlns:a16="http://schemas.microsoft.com/office/drawing/2014/main" id="{13A5183F-29FE-371E-D356-F35833593A37}"/>
              </a:ext>
            </a:extLst>
          </p:cNvPr>
          <p:cNvSpPr txBox="1"/>
          <p:nvPr/>
        </p:nvSpPr>
        <p:spPr>
          <a:xfrm>
            <a:off x="11411441" y="6495863"/>
            <a:ext cx="526004" cy="276999"/>
          </a:xfrm>
          <a:prstGeom prst="rect">
            <a:avLst/>
          </a:prstGeom>
          <a:noFill/>
        </p:spPr>
        <p:txBody>
          <a:bodyPr wrap="square" rtlCol="0">
            <a:spAutoFit/>
          </a:bodyPr>
          <a:lstStyle/>
          <a:p>
            <a:r>
              <a:rPr lang="en-US" sz="1200" dirty="0">
                <a:solidFill>
                  <a:schemeClr val="bg1"/>
                </a:solidFill>
                <a:latin typeface="Garamond" panose="02020404030301010803" pitchFamily="18" charset="0"/>
                <a:ea typeface="Roboto" panose="02000000000000000000" pitchFamily="2" charset="0"/>
                <a:cs typeface="Lato" panose="020F0502020204030203" pitchFamily="34" charset="0"/>
              </a:rPr>
              <a:t>#04</a:t>
            </a:r>
          </a:p>
        </p:txBody>
      </p:sp>
      <p:pic>
        <p:nvPicPr>
          <p:cNvPr id="11" name="Picture 10">
            <a:extLst>
              <a:ext uri="{FF2B5EF4-FFF2-40B4-BE49-F238E27FC236}">
                <a16:creationId xmlns:a16="http://schemas.microsoft.com/office/drawing/2014/main" id="{35E9DA9E-5C04-8E8B-A309-F095758EFD04}"/>
              </a:ext>
            </a:extLst>
          </p:cNvPr>
          <p:cNvPicPr>
            <a:picLocks noChangeAspect="1"/>
          </p:cNvPicPr>
          <p:nvPr/>
        </p:nvPicPr>
        <p:blipFill>
          <a:blip r:embed="rId2"/>
          <a:stretch>
            <a:fillRect/>
          </a:stretch>
        </p:blipFill>
        <p:spPr>
          <a:xfrm>
            <a:off x="7042281" y="2081212"/>
            <a:ext cx="5143500" cy="3429000"/>
          </a:xfrm>
          <a:prstGeom prst="rect">
            <a:avLst/>
          </a:prstGeom>
          <a:ln>
            <a:noFill/>
          </a:ln>
          <a:effectLst>
            <a:softEdge rad="112500"/>
          </a:effectLst>
        </p:spPr>
      </p:pic>
    </p:spTree>
    <p:extLst>
      <p:ext uri="{BB962C8B-B14F-4D97-AF65-F5344CB8AC3E}">
        <p14:creationId xmlns:p14="http://schemas.microsoft.com/office/powerpoint/2010/main" val="110572528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980741-81D8-6617-2566-29C9BFEAB375}"/>
              </a:ext>
            </a:extLst>
          </p:cNvPr>
          <p:cNvSpPr/>
          <p:nvPr/>
        </p:nvSpPr>
        <p:spPr>
          <a:xfrm>
            <a:off x="-95250" y="-9525"/>
            <a:ext cx="12401550" cy="6943725"/>
          </a:xfrm>
          <a:prstGeom prst="rect">
            <a:avLst/>
          </a:prstGeom>
          <a:solidFill>
            <a:srgbClr val="D9C8B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D45FEDE2-C92D-4D0E-83BB-DFD2F3E93C34}"/>
              </a:ext>
            </a:extLst>
          </p:cNvPr>
          <p:cNvSpPr txBox="1"/>
          <p:nvPr/>
        </p:nvSpPr>
        <p:spPr>
          <a:xfrm>
            <a:off x="754565" y="519411"/>
            <a:ext cx="8054897" cy="646331"/>
          </a:xfrm>
          <a:prstGeom prst="rect">
            <a:avLst/>
          </a:prstGeom>
          <a:noFill/>
        </p:spPr>
        <p:txBody>
          <a:bodyPr wrap="square" rtlCol="0">
            <a:spAutoFit/>
          </a:bodyPr>
          <a:lstStyle/>
          <a:p>
            <a:r>
              <a:rPr lang="en-US" sz="3600" b="1" dirty="0">
                <a:solidFill>
                  <a:schemeClr val="accent2">
                    <a:lumMod val="50000"/>
                  </a:schemeClr>
                </a:solidFill>
                <a:latin typeface="Garamond" panose="02020404030301010803" pitchFamily="18" charset="0"/>
                <a:ea typeface="Roboto" panose="02000000000000000000" pitchFamily="2" charset="0"/>
                <a:cs typeface="Lato" panose="020F0502020204030203" pitchFamily="34" charset="0"/>
              </a:rPr>
              <a:t>RECENT TREND AND STATISTICS</a:t>
            </a:r>
          </a:p>
        </p:txBody>
      </p:sp>
      <p:cxnSp>
        <p:nvCxnSpPr>
          <p:cNvPr id="3" name="Straight Connector 2">
            <a:extLst>
              <a:ext uri="{FF2B5EF4-FFF2-40B4-BE49-F238E27FC236}">
                <a16:creationId xmlns:a16="http://schemas.microsoft.com/office/drawing/2014/main" id="{F5396EF2-DD2E-6032-9222-EF9DC0D949C0}"/>
              </a:ext>
            </a:extLst>
          </p:cNvPr>
          <p:cNvCxnSpPr>
            <a:cxnSpLocks/>
          </p:cNvCxnSpPr>
          <p:nvPr/>
        </p:nvCxnSpPr>
        <p:spPr>
          <a:xfrm>
            <a:off x="-100359" y="1177312"/>
            <a:ext cx="3178098" cy="0"/>
          </a:xfrm>
          <a:prstGeom prst="line">
            <a:avLst/>
          </a:pr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06F2844-DE1D-FD77-00AA-ED08E8D7B524}"/>
              </a:ext>
            </a:extLst>
          </p:cNvPr>
          <p:cNvSpPr txBox="1"/>
          <p:nvPr/>
        </p:nvSpPr>
        <p:spPr>
          <a:xfrm>
            <a:off x="118872" y="1325345"/>
            <a:ext cx="5204651" cy="5262979"/>
          </a:xfrm>
          <a:prstGeom prst="rect">
            <a:avLst/>
          </a:prstGeom>
          <a:noFill/>
        </p:spPr>
        <p:txBody>
          <a:bodyPr wrap="square" rtlCol="0">
            <a:spAutoFit/>
          </a:bodyPr>
          <a:lstStyle/>
          <a:p>
            <a:pPr marL="285750" indent="-285750">
              <a:lnSpc>
                <a:spcPct val="100000"/>
              </a:lnSpc>
              <a:buFont typeface="Arial" panose="020B0604020202020204" pitchFamily="34" charset="0"/>
              <a:buChar char="•"/>
              <a:tabLst>
                <a:tab pos="0" algn="l"/>
              </a:tabLst>
            </a:pPr>
            <a:r>
              <a:rPr lang="en-US" sz="1600" dirty="0">
                <a:latin typeface="Times New Roman" panose="02020603050405020304" pitchFamily="18" charset="0"/>
                <a:cs typeface="Times New Roman" panose="02020603050405020304" pitchFamily="18" charset="0"/>
              </a:rPr>
              <a:t>As we can see, the world average has been rising steadily, especially after 2020. This reflects the global borrowing surge during the COVID-19 pandemic</a:t>
            </a:r>
          </a:p>
          <a:p>
            <a:pPr marL="285750" indent="-285750">
              <a:lnSpc>
                <a:spcPct val="100000"/>
              </a:lnSpc>
              <a:buFont typeface="Arial" panose="020B0604020202020204" pitchFamily="34" charset="0"/>
              <a:buChar char="•"/>
              <a:tabLst>
                <a:tab pos="0" algn="l"/>
              </a:tabLst>
            </a:pPr>
            <a:endParaRPr lang="en-US" sz="1600" dirty="0">
              <a:latin typeface="Times New Roman" panose="02020603050405020304" pitchFamily="18" charset="0"/>
              <a:cs typeface="Times New Roman" panose="02020603050405020304" pitchFamily="18" charset="0"/>
            </a:endParaRPr>
          </a:p>
          <a:p>
            <a:pPr marL="285750" indent="-285750">
              <a:lnSpc>
                <a:spcPct val="100000"/>
              </a:lnSpc>
              <a:buFont typeface="Arial" panose="020B0604020202020204" pitchFamily="34" charset="0"/>
              <a:buChar char="•"/>
              <a:tabLst>
                <a:tab pos="0" algn="l"/>
              </a:tabLst>
            </a:pPr>
            <a:r>
              <a:rPr lang="en-US" sz="1600" dirty="0">
                <a:latin typeface="Times New Roman" panose="02020603050405020304" pitchFamily="18" charset="0"/>
                <a:cs typeface="Times New Roman" panose="02020603050405020304" pitchFamily="18" charset="0"/>
              </a:rPr>
              <a:t>The U.S. saw a sharp increase in debt levels around 2020–2021, jumping from about 110% to over 125%, due to massive stimulus spending</a:t>
            </a:r>
          </a:p>
          <a:p>
            <a:pPr marL="285750" indent="-285750">
              <a:lnSpc>
                <a:spcPct val="100000"/>
              </a:lnSpc>
              <a:buFont typeface="Arial" panose="020B0604020202020204" pitchFamily="34" charset="0"/>
              <a:buChar char="•"/>
              <a:tabLst>
                <a:tab pos="0" algn="l"/>
              </a:tabLst>
            </a:pPr>
            <a:endParaRPr lang="en-US" sz="1600" dirty="0">
              <a:latin typeface="Times New Roman" panose="02020603050405020304" pitchFamily="18" charset="0"/>
              <a:cs typeface="Times New Roman" panose="02020603050405020304" pitchFamily="18" charset="0"/>
            </a:endParaRPr>
          </a:p>
          <a:p>
            <a:pPr marL="285750" indent="-285750">
              <a:lnSpc>
                <a:spcPct val="100000"/>
              </a:lnSpc>
              <a:buFont typeface="Arial" panose="020B0604020202020204" pitchFamily="34" charset="0"/>
              <a:buChar char="•"/>
              <a:tabLst>
                <a:tab pos="0" algn="l"/>
              </a:tabLst>
            </a:pPr>
            <a:r>
              <a:rPr lang="en-US" sz="1600" dirty="0">
                <a:latin typeface="Times New Roman" panose="02020603050405020304" pitchFamily="18" charset="0"/>
                <a:cs typeface="Times New Roman" panose="02020603050405020304" pitchFamily="18" charset="0"/>
              </a:rPr>
              <a:t>Japan has consistently had the highest debt-to-GDP ratio, now around 250%, which is a result of decades of borrowing to stimulate its economy. The Eurozone shows a moderate rise and then a slight decline, thanks to fiscal tightening in some member states.</a:t>
            </a:r>
          </a:p>
          <a:p>
            <a:pPr marL="285750" indent="-285750">
              <a:lnSpc>
                <a:spcPct val="100000"/>
              </a:lnSpc>
              <a:buFont typeface="Arial" panose="020B0604020202020204" pitchFamily="34" charset="0"/>
              <a:buChar char="•"/>
              <a:tabLst>
                <a:tab pos="0" algn="l"/>
              </a:tabLst>
            </a:pPr>
            <a:endParaRPr lang="en-US" sz="1600" dirty="0">
              <a:latin typeface="Times New Roman" panose="02020603050405020304" pitchFamily="18" charset="0"/>
              <a:cs typeface="Times New Roman" panose="02020603050405020304" pitchFamily="18" charset="0"/>
            </a:endParaRPr>
          </a:p>
          <a:p>
            <a:pPr marL="285750" indent="-285750">
              <a:lnSpc>
                <a:spcPct val="100000"/>
              </a:lnSpc>
              <a:buFont typeface="Arial" panose="020B0604020202020204" pitchFamily="34" charset="0"/>
              <a:buChar char="•"/>
              <a:tabLst>
                <a:tab pos="0" algn="l"/>
              </a:tabLst>
            </a:pPr>
            <a:r>
              <a:rPr lang="en-US" sz="1600" dirty="0">
                <a:latin typeface="Times New Roman" panose="02020603050405020304" pitchFamily="18" charset="0"/>
                <a:cs typeface="Times New Roman" panose="02020603050405020304" pitchFamily="18" charset="0"/>
              </a:rPr>
              <a:t>Emerging economies started with lower debt but are showing a clear upward trend, highlighting growing risks in developing countries. </a:t>
            </a:r>
          </a:p>
          <a:p>
            <a:pPr indent="0">
              <a:lnSpc>
                <a:spcPct val="100000"/>
              </a:lnSpc>
              <a:buFont typeface="Arial" panose="020B0604020202020204" pitchFamily="34" charset="0"/>
              <a:buNone/>
              <a:tabLst>
                <a:tab pos="0" algn="l"/>
              </a:tabLst>
            </a:pPr>
            <a:r>
              <a:rPr lang="en-US" sz="1600" dirty="0">
                <a:latin typeface="Times New Roman" panose="02020603050405020304" pitchFamily="18" charset="0"/>
                <a:cs typeface="Times New Roman" panose="02020603050405020304" pitchFamily="18" charset="0"/>
              </a:rPr>
              <a:t>Overall, this graph emphasizes a global shift toward higher sovereign debt, raising concerns about financial stability, especially as interest rates rise.</a:t>
            </a:r>
          </a:p>
          <a:p>
            <a:endParaRPr lang="en-IN" sz="16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78E6DE3-E678-88E2-1B1B-AD46C94A58F5}"/>
              </a:ext>
            </a:extLst>
          </p:cNvPr>
          <p:cNvSpPr txBox="1"/>
          <p:nvPr/>
        </p:nvSpPr>
        <p:spPr>
          <a:xfrm>
            <a:off x="5507324" y="5289252"/>
            <a:ext cx="6565804" cy="461665"/>
          </a:xfrm>
          <a:prstGeom prst="rect">
            <a:avLst/>
          </a:prstGeom>
          <a:noFill/>
        </p:spPr>
        <p:txBody>
          <a:bodyPr wrap="square" rtlCol="0">
            <a:spAutoFit/>
          </a:bodyPr>
          <a:lstStyle/>
          <a:p>
            <a:r>
              <a:rPr lang="en-US" sz="1200" i="1" dirty="0">
                <a:latin typeface="Times New Roman" panose="02020603050405020304" pitchFamily="18" charset="0"/>
                <a:cs typeface="Times New Roman" panose="02020603050405020304" pitchFamily="18" charset="0"/>
              </a:rPr>
              <a:t>Source: International Monetary Fund (IMF), World Economic Outlook Database, April 2023. Retrieved from https://www.imf.org/en/Publications/WEO</a:t>
            </a:r>
            <a:endParaRPr lang="en-IN" sz="1200" i="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719D95E7-2CD1-82DC-2610-34FDADD50F62}"/>
              </a:ext>
            </a:extLst>
          </p:cNvPr>
          <p:cNvSpPr txBox="1"/>
          <p:nvPr/>
        </p:nvSpPr>
        <p:spPr>
          <a:xfrm>
            <a:off x="9824962" y="1581087"/>
            <a:ext cx="1849481" cy="369332"/>
          </a:xfrm>
          <a:prstGeom prst="rect">
            <a:avLst/>
          </a:prstGeom>
          <a:noFill/>
        </p:spPr>
        <p:txBody>
          <a:bodyPr wrap="none" rtlCol="0">
            <a:spAutoFit/>
          </a:bodyPr>
          <a:lstStyle/>
          <a:p>
            <a:r>
              <a:rPr lang="en-IN" b="1" u="sng" dirty="0"/>
              <a:t>Secondary Data</a:t>
            </a:r>
          </a:p>
        </p:txBody>
      </p:sp>
      <p:sp>
        <p:nvSpPr>
          <p:cNvPr id="8" name="Rectangle 7">
            <a:extLst>
              <a:ext uri="{FF2B5EF4-FFF2-40B4-BE49-F238E27FC236}">
                <a16:creationId xmlns:a16="http://schemas.microsoft.com/office/drawing/2014/main" id="{78952112-2721-85A1-912A-CD850E3413FB}"/>
              </a:ext>
            </a:extLst>
          </p:cNvPr>
          <p:cNvSpPr/>
          <p:nvPr/>
        </p:nvSpPr>
        <p:spPr>
          <a:xfrm>
            <a:off x="10936112" y="6370655"/>
            <a:ext cx="1553989" cy="643094"/>
          </a:xfrm>
          <a:prstGeom prst="rect">
            <a:avLst/>
          </a:prstGeom>
          <a:solidFill>
            <a:srgbClr val="493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9" name="TextBox 8">
            <a:extLst>
              <a:ext uri="{FF2B5EF4-FFF2-40B4-BE49-F238E27FC236}">
                <a16:creationId xmlns:a16="http://schemas.microsoft.com/office/drawing/2014/main" id="{72504998-15CE-BF91-085D-DE536D056010}"/>
              </a:ext>
            </a:extLst>
          </p:cNvPr>
          <p:cNvSpPr txBox="1"/>
          <p:nvPr/>
        </p:nvSpPr>
        <p:spPr>
          <a:xfrm>
            <a:off x="11411441" y="6495863"/>
            <a:ext cx="526004" cy="276999"/>
          </a:xfrm>
          <a:prstGeom prst="rect">
            <a:avLst/>
          </a:prstGeom>
          <a:noFill/>
        </p:spPr>
        <p:txBody>
          <a:bodyPr wrap="square" rtlCol="0">
            <a:spAutoFit/>
          </a:bodyPr>
          <a:lstStyle/>
          <a:p>
            <a:r>
              <a:rPr lang="en-US" sz="1200" dirty="0">
                <a:solidFill>
                  <a:schemeClr val="bg1"/>
                </a:solidFill>
                <a:latin typeface="Garamond" panose="02020404030301010803" pitchFamily="18" charset="0"/>
                <a:ea typeface="Roboto" panose="02000000000000000000" pitchFamily="2" charset="0"/>
                <a:cs typeface="Lato" panose="020F0502020204030203" pitchFamily="34" charset="0"/>
              </a:rPr>
              <a:t>#05</a:t>
            </a:r>
          </a:p>
        </p:txBody>
      </p:sp>
      <p:pic>
        <p:nvPicPr>
          <p:cNvPr id="11" name="Picture 10">
            <a:extLst>
              <a:ext uri="{FF2B5EF4-FFF2-40B4-BE49-F238E27FC236}">
                <a16:creationId xmlns:a16="http://schemas.microsoft.com/office/drawing/2014/main" id="{E5169B77-CC9B-4329-A388-D8069CE6E078}"/>
              </a:ext>
            </a:extLst>
          </p:cNvPr>
          <p:cNvPicPr>
            <a:picLocks noChangeAspect="1"/>
          </p:cNvPicPr>
          <p:nvPr/>
        </p:nvPicPr>
        <p:blipFill>
          <a:blip r:embed="rId2"/>
          <a:stretch>
            <a:fillRect/>
          </a:stretch>
        </p:blipFill>
        <p:spPr>
          <a:xfrm>
            <a:off x="5507324" y="2029968"/>
            <a:ext cx="6565804" cy="3259284"/>
          </a:xfrm>
          <a:prstGeom prst="rect">
            <a:avLst/>
          </a:prstGeom>
        </p:spPr>
      </p:pic>
    </p:spTree>
    <p:extLst>
      <p:ext uri="{BB962C8B-B14F-4D97-AF65-F5344CB8AC3E}">
        <p14:creationId xmlns:p14="http://schemas.microsoft.com/office/powerpoint/2010/main" val="2415983751"/>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980741-81D8-6617-2566-29C9BFEAB375}"/>
              </a:ext>
            </a:extLst>
          </p:cNvPr>
          <p:cNvSpPr/>
          <p:nvPr/>
        </p:nvSpPr>
        <p:spPr>
          <a:xfrm>
            <a:off x="-95250" y="-9525"/>
            <a:ext cx="12401550" cy="6943725"/>
          </a:xfrm>
          <a:prstGeom prst="rect">
            <a:avLst/>
          </a:prstGeom>
          <a:solidFill>
            <a:srgbClr val="D9C8B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3" name="Straight Connector 2">
            <a:extLst>
              <a:ext uri="{FF2B5EF4-FFF2-40B4-BE49-F238E27FC236}">
                <a16:creationId xmlns:a16="http://schemas.microsoft.com/office/drawing/2014/main" id="{083C8AE4-855F-67B4-233B-D817E4203379}"/>
              </a:ext>
            </a:extLst>
          </p:cNvPr>
          <p:cNvCxnSpPr>
            <a:cxnSpLocks/>
          </p:cNvCxnSpPr>
          <p:nvPr/>
        </p:nvCxnSpPr>
        <p:spPr>
          <a:xfrm>
            <a:off x="-111510" y="1177312"/>
            <a:ext cx="3178098" cy="0"/>
          </a:xfrm>
          <a:prstGeom prst="line">
            <a:avLst/>
          </a:pr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3425B7C-F484-96F9-CB58-FFFD767765CB}"/>
              </a:ext>
            </a:extLst>
          </p:cNvPr>
          <p:cNvSpPr txBox="1"/>
          <p:nvPr/>
        </p:nvSpPr>
        <p:spPr>
          <a:xfrm>
            <a:off x="754565" y="519411"/>
            <a:ext cx="3277939" cy="646331"/>
          </a:xfrm>
          <a:prstGeom prst="rect">
            <a:avLst/>
          </a:prstGeom>
          <a:noFill/>
        </p:spPr>
        <p:txBody>
          <a:bodyPr wrap="square" rtlCol="0">
            <a:spAutoFit/>
          </a:bodyPr>
          <a:lstStyle/>
          <a:p>
            <a:r>
              <a:rPr lang="en-US" sz="3600" b="1" dirty="0">
                <a:solidFill>
                  <a:schemeClr val="accent2">
                    <a:lumMod val="50000"/>
                  </a:schemeClr>
                </a:solidFill>
                <a:latin typeface="Garamond" panose="02020404030301010803" pitchFamily="18" charset="0"/>
                <a:ea typeface="Roboto" panose="02000000000000000000" pitchFamily="2" charset="0"/>
                <a:cs typeface="Lato" panose="020F0502020204030203" pitchFamily="34" charset="0"/>
              </a:rPr>
              <a:t>CASE STUDY:</a:t>
            </a:r>
          </a:p>
        </p:txBody>
      </p:sp>
      <p:sp>
        <p:nvSpPr>
          <p:cNvPr id="7" name="TextBox 6">
            <a:extLst>
              <a:ext uri="{FF2B5EF4-FFF2-40B4-BE49-F238E27FC236}">
                <a16:creationId xmlns:a16="http://schemas.microsoft.com/office/drawing/2014/main" id="{0B472955-AD73-3D81-7E05-D53EF814FC8D}"/>
              </a:ext>
            </a:extLst>
          </p:cNvPr>
          <p:cNvSpPr txBox="1"/>
          <p:nvPr/>
        </p:nvSpPr>
        <p:spPr>
          <a:xfrm>
            <a:off x="754565" y="1292563"/>
            <a:ext cx="4027747" cy="369332"/>
          </a:xfrm>
          <a:prstGeom prst="rect">
            <a:avLst/>
          </a:prstGeom>
          <a:noFill/>
        </p:spPr>
        <p:txBody>
          <a:bodyPr wrap="square">
            <a:spAutoFit/>
          </a:bodyPr>
          <a:lstStyle/>
          <a:p>
            <a:r>
              <a:rPr lang="en-IN" sz="1800" b="1" i="0" u="sng" dirty="0">
                <a:solidFill>
                  <a:srgbClr val="000000"/>
                </a:solidFill>
                <a:effectLst/>
                <a:latin typeface="Times New Roman" panose="02020603050405020304" pitchFamily="18" charset="0"/>
              </a:rPr>
              <a:t>THE EUROPEAN DEBT CRISIS</a:t>
            </a:r>
            <a:endParaRPr lang="en-IN" dirty="0"/>
          </a:p>
        </p:txBody>
      </p:sp>
      <p:sp>
        <p:nvSpPr>
          <p:cNvPr id="2" name="AutoShape 2">
            <a:extLst>
              <a:ext uri="{FF2B5EF4-FFF2-40B4-BE49-F238E27FC236}">
                <a16:creationId xmlns:a16="http://schemas.microsoft.com/office/drawing/2014/main" id="{2E0D0779-0180-7CF6-46B6-1B97E740BFAC}"/>
              </a:ext>
            </a:extLst>
          </p:cNvPr>
          <p:cNvSpPr>
            <a:spLocks noChangeAspect="1" noChangeArrowheads="1"/>
          </p:cNvSpPr>
          <p:nvPr/>
        </p:nvSpPr>
        <p:spPr bwMode="auto">
          <a:xfrm>
            <a:off x="3228975" y="1347788"/>
            <a:ext cx="5734050" cy="41624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 name="Picture 11">
            <a:extLst>
              <a:ext uri="{FF2B5EF4-FFF2-40B4-BE49-F238E27FC236}">
                <a16:creationId xmlns:a16="http://schemas.microsoft.com/office/drawing/2014/main" id="{D0E02B71-A36F-28EE-9864-F3A1F1513FD8}"/>
              </a:ext>
            </a:extLst>
          </p:cNvPr>
          <p:cNvPicPr>
            <a:picLocks noChangeAspect="1"/>
          </p:cNvPicPr>
          <p:nvPr/>
        </p:nvPicPr>
        <p:blipFill>
          <a:blip r:embed="rId2"/>
          <a:stretch>
            <a:fillRect/>
          </a:stretch>
        </p:blipFill>
        <p:spPr>
          <a:xfrm>
            <a:off x="8482460" y="1088136"/>
            <a:ext cx="3823840" cy="5846064"/>
          </a:xfrm>
          <a:prstGeom prst="rect">
            <a:avLst/>
          </a:prstGeom>
        </p:spPr>
      </p:pic>
      <p:sp>
        <p:nvSpPr>
          <p:cNvPr id="13" name="Rectangle 12">
            <a:extLst>
              <a:ext uri="{FF2B5EF4-FFF2-40B4-BE49-F238E27FC236}">
                <a16:creationId xmlns:a16="http://schemas.microsoft.com/office/drawing/2014/main" id="{0770FAAA-EF0D-70EA-BA7B-A4ED4C2AAA17}"/>
              </a:ext>
            </a:extLst>
          </p:cNvPr>
          <p:cNvSpPr/>
          <p:nvPr/>
        </p:nvSpPr>
        <p:spPr>
          <a:xfrm>
            <a:off x="10936112" y="6370655"/>
            <a:ext cx="1553989" cy="643094"/>
          </a:xfrm>
          <a:prstGeom prst="rect">
            <a:avLst/>
          </a:prstGeom>
          <a:solidFill>
            <a:srgbClr val="493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14" name="TextBox 13">
            <a:extLst>
              <a:ext uri="{FF2B5EF4-FFF2-40B4-BE49-F238E27FC236}">
                <a16:creationId xmlns:a16="http://schemas.microsoft.com/office/drawing/2014/main" id="{6621963F-0352-86A0-F5F3-EAC95ED29DD1}"/>
              </a:ext>
            </a:extLst>
          </p:cNvPr>
          <p:cNvSpPr txBox="1"/>
          <p:nvPr/>
        </p:nvSpPr>
        <p:spPr>
          <a:xfrm>
            <a:off x="11411441" y="6495863"/>
            <a:ext cx="526004" cy="276999"/>
          </a:xfrm>
          <a:prstGeom prst="rect">
            <a:avLst/>
          </a:prstGeom>
          <a:noFill/>
        </p:spPr>
        <p:txBody>
          <a:bodyPr wrap="square" rtlCol="0">
            <a:spAutoFit/>
          </a:bodyPr>
          <a:lstStyle/>
          <a:p>
            <a:r>
              <a:rPr lang="en-US" sz="1200" dirty="0">
                <a:solidFill>
                  <a:schemeClr val="bg1"/>
                </a:solidFill>
                <a:latin typeface="Garamond" panose="02020404030301010803" pitchFamily="18" charset="0"/>
                <a:ea typeface="Roboto" panose="02000000000000000000" pitchFamily="2" charset="0"/>
                <a:cs typeface="Lato" panose="020F0502020204030203" pitchFamily="34" charset="0"/>
              </a:rPr>
              <a:t>#06</a:t>
            </a:r>
          </a:p>
        </p:txBody>
      </p:sp>
      <p:sp>
        <p:nvSpPr>
          <p:cNvPr id="15" name="PlaceHolder 2">
            <a:extLst>
              <a:ext uri="{FF2B5EF4-FFF2-40B4-BE49-F238E27FC236}">
                <a16:creationId xmlns:a16="http://schemas.microsoft.com/office/drawing/2014/main" id="{F75CA164-1533-2FE2-7E91-24525A275F11}"/>
              </a:ext>
            </a:extLst>
          </p:cNvPr>
          <p:cNvSpPr txBox="1">
            <a:spLocks/>
          </p:cNvSpPr>
          <p:nvPr/>
        </p:nvSpPr>
        <p:spPr>
          <a:xfrm>
            <a:off x="499585" y="1913279"/>
            <a:ext cx="7303013" cy="4162424"/>
          </a:xfrm>
          <a:prstGeom prst="rect">
            <a:avLst/>
          </a:prstGeom>
          <a:noFill/>
          <a:ln w="0">
            <a:noFill/>
          </a:ln>
        </p:spPr>
        <p:txBody>
          <a:bodyPr lIns="91440" tIns="91440" rIns="91440" bIns="9144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tab pos="0" algn="l"/>
              </a:tabLst>
              <a:defRPr/>
            </a:pPr>
            <a:r>
              <a:rPr kumimoji="0" lang="en-US" sz="1800" b="0" i="0" u="none" strike="noStrike" kern="1200" cap="none" spc="-1" normalizeH="0" baseline="0" noProof="0" dirty="0">
                <a:ln>
                  <a:noFill/>
                </a:ln>
                <a:effectLst/>
                <a:uLnTx/>
                <a:uFillTx/>
                <a:latin typeface="Times New Roman" panose="02020603050405020304" pitchFamily="18" charset="0"/>
                <a:ea typeface="Albert Sans"/>
                <a:cs typeface="Times New Roman" panose="02020603050405020304" pitchFamily="18" charset="0"/>
              </a:rPr>
              <a:t>Background: Post-2008 financial crisis triggered debt concerns in several Eurozone countries</a:t>
            </a:r>
          </a:p>
          <a:p>
            <a:pPr marL="22860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tab pos="0" algn="l"/>
              </a:tabLst>
              <a:defRPr/>
            </a:pPr>
            <a:r>
              <a:rPr kumimoji="0" lang="en-US" sz="1800" b="0" i="0" u="none" strike="noStrike" kern="1200" cap="none" spc="-1" normalizeH="0" baseline="0" noProof="0" dirty="0">
                <a:ln>
                  <a:noFill/>
                </a:ln>
                <a:effectLst/>
                <a:uLnTx/>
                <a:uFillTx/>
                <a:latin typeface="Times New Roman" panose="02020603050405020304" pitchFamily="18" charset="0"/>
                <a:ea typeface="+mn-ea"/>
                <a:cs typeface="Times New Roman" panose="02020603050405020304" pitchFamily="18" charset="0"/>
              </a:rPr>
              <a:t>The </a:t>
            </a:r>
            <a:r>
              <a:rPr kumimoji="0" lang="en-US" sz="1800" b="1" i="0" u="none" strike="noStrike" kern="1200" cap="none" spc="-1" normalizeH="0" baseline="0" noProof="0" dirty="0">
                <a:ln>
                  <a:noFill/>
                </a:ln>
                <a:effectLst/>
                <a:uLnTx/>
                <a:uFillTx/>
                <a:latin typeface="Times New Roman" panose="02020603050405020304" pitchFamily="18" charset="0"/>
                <a:ea typeface="+mn-ea"/>
                <a:cs typeface="Times New Roman" panose="02020603050405020304" pitchFamily="18" charset="0"/>
              </a:rPr>
              <a:t>European Debt Crisis </a:t>
            </a:r>
            <a:r>
              <a:rPr kumimoji="0" lang="en-US" sz="1800" b="0" i="0" u="none" strike="noStrike" kern="1200" cap="none" spc="-1" normalizeH="0" baseline="0" noProof="0" dirty="0">
                <a:ln>
                  <a:noFill/>
                </a:ln>
                <a:effectLst/>
                <a:uLnTx/>
                <a:uFillTx/>
                <a:latin typeface="Times New Roman" panose="02020603050405020304" pitchFamily="18" charset="0"/>
                <a:ea typeface="+mn-ea"/>
                <a:cs typeface="Times New Roman" panose="02020603050405020304" pitchFamily="18" charset="0"/>
              </a:rPr>
              <a:t>emerged in the aftermath of the 2008 financial crisis, exposing deep fiscal vulnerabilities in the Eurozone.</a:t>
            </a:r>
          </a:p>
          <a:p>
            <a:pPr marL="22860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tab pos="0" algn="l"/>
              </a:tabLst>
              <a:defRPr/>
            </a:pPr>
            <a:r>
              <a:rPr kumimoji="0" lang="en-US" sz="1800" b="1" i="0" u="none" strike="noStrike" kern="1200" cap="none" spc="-1" normalizeH="0" baseline="0" noProof="0" dirty="0">
                <a:ln>
                  <a:noFill/>
                </a:ln>
                <a:effectLst/>
                <a:uLnTx/>
                <a:uFillTx/>
                <a:latin typeface="Times New Roman" panose="02020603050405020304" pitchFamily="18" charset="0"/>
                <a:ea typeface="+mn-ea"/>
                <a:cs typeface="Times New Roman" panose="02020603050405020304" pitchFamily="18" charset="0"/>
              </a:rPr>
              <a:t>Greece</a:t>
            </a:r>
            <a:r>
              <a:rPr kumimoji="0" lang="en-US" sz="1800" b="0" i="0" u="none" strike="noStrike" kern="1200" cap="none" spc="-1" normalizeH="0" baseline="0" noProof="0" dirty="0">
                <a:ln>
                  <a:noFill/>
                </a:ln>
                <a:effectLst/>
                <a:uLnTx/>
                <a:uFillTx/>
                <a:latin typeface="Times New Roman" panose="02020603050405020304" pitchFamily="18" charset="0"/>
                <a:ea typeface="+mn-ea"/>
                <a:cs typeface="Times New Roman" panose="02020603050405020304" pitchFamily="18" charset="0"/>
              </a:rPr>
              <a:t> became the epicenter, with revelations of misreported deficits and unsustainable debt levels. Spain and Italy were pulled in due to weak banking systems and rising debt costs.</a:t>
            </a:r>
          </a:p>
          <a:p>
            <a:pPr marL="22860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tab pos="0" algn="l"/>
              </a:tabLst>
              <a:defRPr/>
            </a:pPr>
            <a:r>
              <a:rPr kumimoji="0" lang="en-US" sz="1800" b="1" i="0" u="none" strike="noStrike" kern="1200" cap="none" spc="-1" normalizeH="0" baseline="0" noProof="0" dirty="0">
                <a:ln>
                  <a:noFill/>
                </a:ln>
                <a:effectLst/>
                <a:uLnTx/>
                <a:uFillTx/>
                <a:latin typeface="Times New Roman" panose="02020603050405020304" pitchFamily="18" charset="0"/>
                <a:ea typeface="+mn-ea"/>
                <a:cs typeface="Times New Roman" panose="02020603050405020304" pitchFamily="18" charset="0"/>
              </a:rPr>
              <a:t>The European Central Bank </a:t>
            </a:r>
            <a:r>
              <a:rPr kumimoji="0" lang="en-US" sz="1800" b="0" i="0" u="none" strike="noStrike" kern="1200" cap="none" spc="-1" normalizeH="0" baseline="0" noProof="0" dirty="0">
                <a:ln>
                  <a:noFill/>
                </a:ln>
                <a:effectLst/>
                <a:uLnTx/>
                <a:uFillTx/>
                <a:latin typeface="Times New Roman" panose="02020603050405020304" pitchFamily="18" charset="0"/>
                <a:ea typeface="+mn-ea"/>
                <a:cs typeface="Times New Roman" panose="02020603050405020304" pitchFamily="18" charset="0"/>
              </a:rPr>
              <a:t>and </a:t>
            </a:r>
            <a:r>
              <a:rPr kumimoji="0" lang="en-US" sz="1800" b="1" i="0" u="none" strike="noStrike" kern="1200" cap="none" spc="-1" normalizeH="0" baseline="0" noProof="0" dirty="0">
                <a:ln>
                  <a:noFill/>
                </a:ln>
                <a:effectLst/>
                <a:uLnTx/>
                <a:uFillTx/>
                <a:latin typeface="Times New Roman" panose="02020603050405020304" pitchFamily="18" charset="0"/>
                <a:ea typeface="+mn-ea"/>
                <a:cs typeface="Times New Roman" panose="02020603050405020304" pitchFamily="18" charset="0"/>
              </a:rPr>
              <a:t>IMF</a:t>
            </a:r>
            <a:r>
              <a:rPr kumimoji="0" lang="en-US" sz="1800" b="0" i="0" u="none" strike="noStrike" kern="1200" cap="none" spc="-1" normalizeH="0" baseline="0" noProof="0" dirty="0">
                <a:ln>
                  <a:noFill/>
                </a:ln>
                <a:effectLst/>
                <a:uLnTx/>
                <a:uFillTx/>
                <a:latin typeface="Times New Roman" panose="02020603050405020304" pitchFamily="18" charset="0"/>
                <a:ea typeface="+mn-ea"/>
                <a:cs typeface="Times New Roman" panose="02020603050405020304" pitchFamily="18" charset="0"/>
              </a:rPr>
              <a:t> played crucial roles—offering bailouts and implementing bond-buying programs to stabilize markets.</a:t>
            </a:r>
          </a:p>
          <a:p>
            <a:pPr marL="22860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tab pos="0" algn="l"/>
              </a:tabLst>
              <a:defRPr/>
            </a:pPr>
            <a:r>
              <a:rPr kumimoji="0" lang="en-US" sz="1800" b="0" i="1" u="none" strike="noStrike" kern="1200" cap="none" spc="-1" normalizeH="0" baseline="0" noProof="0" dirty="0">
                <a:ln>
                  <a:noFill/>
                </a:ln>
                <a:effectLst/>
                <a:uLnTx/>
                <a:uFillTx/>
                <a:latin typeface="Times New Roman" panose="02020603050405020304" pitchFamily="18" charset="0"/>
                <a:ea typeface="+mn-ea"/>
                <a:cs typeface="Times New Roman" panose="02020603050405020304" pitchFamily="18" charset="0"/>
              </a:rPr>
              <a:t>The crisis highlighted the risks of having a shared currency like the euro without coordinated fiscal oversight. It ultimately led to reforms aimed at improving financial governance in the EU.</a:t>
            </a:r>
          </a:p>
        </p:txBody>
      </p:sp>
      <p:sp>
        <p:nvSpPr>
          <p:cNvPr id="16" name="Google Shape;176;p31">
            <a:extLst>
              <a:ext uri="{FF2B5EF4-FFF2-40B4-BE49-F238E27FC236}">
                <a16:creationId xmlns:a16="http://schemas.microsoft.com/office/drawing/2014/main" id="{3F91D6EE-C714-5F73-80DB-07B3C387EE4C}"/>
              </a:ext>
            </a:extLst>
          </p:cNvPr>
          <p:cNvSpPr/>
          <p:nvPr/>
        </p:nvSpPr>
        <p:spPr>
          <a:xfrm>
            <a:off x="9144" y="1973949"/>
            <a:ext cx="1116996" cy="276999"/>
          </a:xfrm>
          <a:prstGeom prst="rect">
            <a:avLst/>
          </a:prstGeom>
          <a:noFill/>
          <a:ln w="0">
            <a:noFill/>
          </a:ln>
          <a:effectLst/>
        </p:spPr>
        <p:txBody>
          <a:bodyPr wrap="square" lIns="0" tIns="0" rIns="0" bIns="0" anchor="t">
            <a:spAutoFit/>
          </a:bodyPr>
          <a:lstStyle/>
          <a:p>
            <a:pPr marL="0" marR="0" lvl="0" indent="0" algn="ctr" defTabSz="914400" eaLnBrk="1" fontAlgn="auto" latinLnBrk="0" hangingPunct="1">
              <a:lnSpc>
                <a:spcPct val="100000"/>
              </a:lnSpc>
              <a:spcBef>
                <a:spcPts val="0"/>
              </a:spcBef>
              <a:spcAft>
                <a:spcPts val="0"/>
              </a:spcAft>
              <a:buClrTx/>
              <a:buSzTx/>
              <a:buFontTx/>
              <a:buNone/>
              <a:tabLst>
                <a:tab pos="0" algn="l"/>
              </a:tabLst>
              <a:defRPr/>
            </a:pPr>
            <a:r>
              <a:rPr kumimoji="0" lang="en" b="0" i="0" u="none" strike="noStrike" kern="0" cap="none" spc="-1" normalizeH="0" baseline="0" noProof="0" dirty="0">
                <a:ln>
                  <a:noFill/>
                </a:ln>
                <a:effectLst/>
                <a:uLnTx/>
                <a:uFillTx/>
                <a:latin typeface="Arial"/>
                <a:ea typeface="+mn-ea"/>
                <a:cs typeface="+mn-cs"/>
              </a:rPr>
              <a:t>→</a:t>
            </a:r>
            <a:endParaRPr kumimoji="0" lang="en-US" b="0" i="0" u="none" strike="noStrike" kern="0" cap="none" spc="-1" normalizeH="0" baseline="0" noProof="0" dirty="0">
              <a:ln>
                <a:noFill/>
              </a:ln>
              <a:effectLst/>
              <a:uLnTx/>
              <a:uFillTx/>
              <a:latin typeface="OpenSymbol"/>
              <a:ea typeface="+mn-ea"/>
              <a:cs typeface="+mn-cs"/>
            </a:endParaRPr>
          </a:p>
        </p:txBody>
      </p:sp>
    </p:spTree>
    <p:extLst>
      <p:ext uri="{BB962C8B-B14F-4D97-AF65-F5344CB8AC3E}">
        <p14:creationId xmlns:p14="http://schemas.microsoft.com/office/powerpoint/2010/main" val="239287875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980741-81D8-6617-2566-29C9BFEAB375}"/>
              </a:ext>
            </a:extLst>
          </p:cNvPr>
          <p:cNvSpPr/>
          <p:nvPr/>
        </p:nvSpPr>
        <p:spPr>
          <a:xfrm>
            <a:off x="-95250" y="-9525"/>
            <a:ext cx="12401550" cy="6943725"/>
          </a:xfrm>
          <a:prstGeom prst="rect">
            <a:avLst/>
          </a:prstGeom>
          <a:solidFill>
            <a:srgbClr val="D9C8B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F68F7E15-5E3A-698C-47F3-DBBE12EED203}"/>
              </a:ext>
            </a:extLst>
          </p:cNvPr>
          <p:cNvSpPr txBox="1"/>
          <p:nvPr/>
        </p:nvSpPr>
        <p:spPr>
          <a:xfrm>
            <a:off x="754566" y="519411"/>
            <a:ext cx="3750759" cy="646331"/>
          </a:xfrm>
          <a:prstGeom prst="rect">
            <a:avLst/>
          </a:prstGeom>
          <a:noFill/>
        </p:spPr>
        <p:txBody>
          <a:bodyPr wrap="square" rtlCol="0">
            <a:spAutoFit/>
          </a:bodyPr>
          <a:lstStyle/>
          <a:p>
            <a:r>
              <a:rPr lang="en-US" sz="3600" b="1" dirty="0">
                <a:solidFill>
                  <a:schemeClr val="accent2">
                    <a:lumMod val="50000"/>
                  </a:schemeClr>
                </a:solidFill>
                <a:latin typeface="Garamond" panose="02020404030301010803" pitchFamily="18" charset="0"/>
                <a:ea typeface="Roboto" panose="02000000000000000000" pitchFamily="2" charset="0"/>
                <a:cs typeface="Lato" panose="020F0502020204030203" pitchFamily="34" charset="0"/>
              </a:rPr>
              <a:t>CONCLUSION</a:t>
            </a:r>
          </a:p>
        </p:txBody>
      </p:sp>
      <p:cxnSp>
        <p:nvCxnSpPr>
          <p:cNvPr id="3" name="Straight Connector 2">
            <a:extLst>
              <a:ext uri="{FF2B5EF4-FFF2-40B4-BE49-F238E27FC236}">
                <a16:creationId xmlns:a16="http://schemas.microsoft.com/office/drawing/2014/main" id="{6800B9E1-E356-DCF6-6F71-7D417DC50540}"/>
              </a:ext>
            </a:extLst>
          </p:cNvPr>
          <p:cNvCxnSpPr>
            <a:cxnSpLocks/>
          </p:cNvCxnSpPr>
          <p:nvPr/>
        </p:nvCxnSpPr>
        <p:spPr>
          <a:xfrm>
            <a:off x="-95250" y="1177312"/>
            <a:ext cx="3178098" cy="0"/>
          </a:xfrm>
          <a:prstGeom prst="line">
            <a:avLst/>
          </a:prstGeom>
          <a:ln w="381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2075E794-A963-684C-A32A-FA74DC9ADC46}"/>
              </a:ext>
            </a:extLst>
          </p:cNvPr>
          <p:cNvSpPr txBox="1"/>
          <p:nvPr/>
        </p:nvSpPr>
        <p:spPr>
          <a:xfrm>
            <a:off x="754565" y="1504950"/>
            <a:ext cx="9898195" cy="3970318"/>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Sovereign debt is a critical tool for funding government needs—but when mismanaged, it can lead to economic instability.</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Global trends show rising debt levels, especially after crises like the COVID-19 pandemic.</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Effective management requires a careful mix of policy choices—from austerity and stimulus to restructuring and reform.</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Institutions like the IMF and World Bank play a key role in stabilizing debt-stricken nations.</a:t>
            </a:r>
          </a:p>
          <a:p>
            <a:pPr algn="just"/>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Transparency, accountability, and strong fiscal rules are essential for maintaining investor trust and long-term sustainability.</a:t>
            </a:r>
          </a:p>
          <a:p>
            <a:pPr algn="just"/>
            <a:endParaRPr lang="en-US" dirty="0">
              <a:latin typeface="Times New Roman" panose="02020603050405020304" pitchFamily="18" charset="0"/>
              <a:cs typeface="Times New Roman" panose="02020603050405020304" pitchFamily="18" charset="0"/>
            </a:endParaRPr>
          </a:p>
          <a:p>
            <a:pPr algn="ctr"/>
            <a:r>
              <a:rPr lang="en-US" i="1" dirty="0">
                <a:latin typeface="Times New Roman" panose="02020603050405020304" pitchFamily="18" charset="0"/>
                <a:cs typeface="Times New Roman" panose="02020603050405020304" pitchFamily="18" charset="0"/>
              </a:rPr>
              <a:t>Balancing the need to borrow and the obligation to repay—without jeopardizing economic stability.</a:t>
            </a:r>
          </a:p>
        </p:txBody>
      </p:sp>
      <p:sp>
        <p:nvSpPr>
          <p:cNvPr id="5" name="Rectangle 4">
            <a:extLst>
              <a:ext uri="{FF2B5EF4-FFF2-40B4-BE49-F238E27FC236}">
                <a16:creationId xmlns:a16="http://schemas.microsoft.com/office/drawing/2014/main" id="{375127A3-2FBC-5EC0-D154-D6D6206EE157}"/>
              </a:ext>
            </a:extLst>
          </p:cNvPr>
          <p:cNvSpPr/>
          <p:nvPr/>
        </p:nvSpPr>
        <p:spPr>
          <a:xfrm>
            <a:off x="10936112" y="6370655"/>
            <a:ext cx="1553989" cy="643094"/>
          </a:xfrm>
          <a:prstGeom prst="rect">
            <a:avLst/>
          </a:prstGeom>
          <a:solidFill>
            <a:srgbClr val="493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7" name="TextBox 6">
            <a:extLst>
              <a:ext uri="{FF2B5EF4-FFF2-40B4-BE49-F238E27FC236}">
                <a16:creationId xmlns:a16="http://schemas.microsoft.com/office/drawing/2014/main" id="{FB0288DA-ED37-7C3B-008B-CB4228B7E05E}"/>
              </a:ext>
            </a:extLst>
          </p:cNvPr>
          <p:cNvSpPr txBox="1"/>
          <p:nvPr/>
        </p:nvSpPr>
        <p:spPr>
          <a:xfrm>
            <a:off x="11411441" y="6495863"/>
            <a:ext cx="526004" cy="276999"/>
          </a:xfrm>
          <a:prstGeom prst="rect">
            <a:avLst/>
          </a:prstGeom>
          <a:noFill/>
        </p:spPr>
        <p:txBody>
          <a:bodyPr wrap="square" rtlCol="0">
            <a:spAutoFit/>
          </a:bodyPr>
          <a:lstStyle/>
          <a:p>
            <a:r>
              <a:rPr lang="en-US" sz="1200" dirty="0">
                <a:solidFill>
                  <a:schemeClr val="bg1"/>
                </a:solidFill>
                <a:latin typeface="Garamond" panose="02020404030301010803" pitchFamily="18" charset="0"/>
                <a:ea typeface="Roboto" panose="02000000000000000000" pitchFamily="2" charset="0"/>
                <a:cs typeface="Lato" panose="020F0502020204030203" pitchFamily="34" charset="0"/>
              </a:rPr>
              <a:t>#07</a:t>
            </a:r>
          </a:p>
        </p:txBody>
      </p:sp>
    </p:spTree>
    <p:extLst>
      <p:ext uri="{BB962C8B-B14F-4D97-AF65-F5344CB8AC3E}">
        <p14:creationId xmlns:p14="http://schemas.microsoft.com/office/powerpoint/2010/main" val="1356604677"/>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1323</TotalTime>
  <Words>798</Words>
  <Application>Microsoft Office PowerPoint</Application>
  <PresentationFormat>Widescreen</PresentationFormat>
  <Paragraphs>92</Paragraphs>
  <Slides>10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Aptos</vt:lpstr>
      <vt:lpstr>Aptos Display</vt:lpstr>
      <vt:lpstr>Arial</vt:lpstr>
      <vt:lpstr>Atkinson Hyperlegible Next Medium</vt:lpstr>
      <vt:lpstr>Atkinson Hyperlegible Next SemiBold</vt:lpstr>
      <vt:lpstr>Garamond</vt:lpstr>
      <vt:lpstr>OpenSymbol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Anuska Ghosh</dc:creator>
  <cp:lastModifiedBy>Mayyukh Paul</cp:lastModifiedBy>
  <cp:revision>42</cp:revision>
  <dcterms:created xsi:type="dcterms:W3CDTF">2024-04-06T18:25:55Z</dcterms:created>
  <dcterms:modified xsi:type="dcterms:W3CDTF">2025-04-22T06:11:27Z</dcterms:modified>
</cp:coreProperties>
</file>